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DF17626-4D77-44A0-B3BA-F7D2227E833A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4C57E2-D94B-463D-B9BE-BF9C3B249BC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92E69A-2BED-4963-85AF-07A06B4B2D2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C6B5FC1-32CA-47B7-830B-D8A19C83DCD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BC37162-C462-4882-BE90-974C813DF04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E236129-3758-4BBB-BF7A-B35846E2A8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E2588A6-62C0-4D07-9F24-73A99D4E842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38553E2-1D64-43DB-A2EF-59FF21F02EF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791701-5CE5-4E8D-B494-D4CE6CD8DF6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6F7C824-0C6B-4A24-9D59-DCEE6D2628F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0ECF01-83E4-4FF3-9003-A8F238216F0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27A5BFE-5E65-4135-B3B9-FD14242FDE4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<Relationship Id="rId6" Type="http://schemas.openxmlformats.org/officeDocument/2006/relationships/slideLayout" Target="../slideLayouts/slideLayout2.xml"/><Relationship Id="rId7" Type="http://schemas.openxmlformats.org/officeDocument/2006/relationships/slideLayout" Target="../slideLayouts/slideLayout3.xml"/><Relationship Id="rId8" Type="http://schemas.openxmlformats.org/officeDocument/2006/relationships/slideLayout" Target="../slideLayouts/slideLayout4.xml"/><Relationship Id="rId9" Type="http://schemas.openxmlformats.org/officeDocument/2006/relationships/slideLayout" Target="../slideLayouts/slideLayout5.xml"/><Relationship Id="rId10" Type="http://schemas.openxmlformats.org/officeDocument/2006/relationships/slideLayout" Target="../slideLayouts/slideLayout6.xml"/><Relationship Id="rId11" Type="http://schemas.openxmlformats.org/officeDocument/2006/relationships/slideLayout" Target="../slideLayouts/slideLayout7.xml"/><Relationship Id="rId12" Type="http://schemas.openxmlformats.org/officeDocument/2006/relationships/slideLayout" Target="../slideLayouts/slideLayout8.xml"/><Relationship Id="rId13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0.xml"/><Relationship Id="rId15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bg object 16"/>
          <p:cNvSpPr/>
          <p:nvPr/>
        </p:nvSpPr>
        <p:spPr>
          <a:xfrm>
            <a:off x="4320" y="0"/>
            <a:ext cx="7547400" cy="10674720"/>
          </a:xfrm>
          <a:custGeom>
            <a:avLst/>
            <a:gdLst/>
            <a:ahLst/>
            <a:rect l="l" t="t" r="r" b="b"/>
            <a:pathLst>
              <a:path w="7547609" h="10674985">
                <a:moveTo>
                  <a:pt x="7547609" y="0"/>
                </a:moveTo>
                <a:lnTo>
                  <a:pt x="0" y="0"/>
                </a:lnTo>
                <a:lnTo>
                  <a:pt x="0" y="10674985"/>
                </a:lnTo>
                <a:lnTo>
                  <a:pt x="7547609" y="10674985"/>
                </a:lnTo>
                <a:lnTo>
                  <a:pt x="7547609" y="0"/>
                </a:lnTo>
                <a:close/>
              </a:path>
            </a:pathLst>
          </a:custGeom>
          <a:solidFill>
            <a:srgbClr val="c3a18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bg object 17"/>
          <p:cNvSpPr/>
          <p:nvPr/>
        </p:nvSpPr>
        <p:spPr>
          <a:xfrm>
            <a:off x="758880" y="2504520"/>
            <a:ext cx="4201560" cy="5846040"/>
          </a:xfrm>
          <a:custGeom>
            <a:avLst/>
            <a:gdLst/>
            <a:ahLst/>
            <a:rect l="l" t="t" r="r" b="b"/>
            <a:pathLst>
              <a:path w="4201795" h="5846445">
                <a:moveTo>
                  <a:pt x="2101215" y="0"/>
                </a:moveTo>
                <a:lnTo>
                  <a:pt x="2060575" y="635"/>
                </a:lnTo>
                <a:lnTo>
                  <a:pt x="2020570" y="2540"/>
                </a:lnTo>
                <a:lnTo>
                  <a:pt x="1980564" y="5079"/>
                </a:lnTo>
                <a:lnTo>
                  <a:pt x="1940560" y="8890"/>
                </a:lnTo>
                <a:lnTo>
                  <a:pt x="1901189" y="13335"/>
                </a:lnTo>
                <a:lnTo>
                  <a:pt x="1861820" y="19050"/>
                </a:lnTo>
                <a:lnTo>
                  <a:pt x="1822450" y="25400"/>
                </a:lnTo>
                <a:lnTo>
                  <a:pt x="1744980" y="41910"/>
                </a:lnTo>
                <a:lnTo>
                  <a:pt x="1706245" y="51435"/>
                </a:lnTo>
                <a:lnTo>
                  <a:pt x="1668145" y="62229"/>
                </a:lnTo>
                <a:lnTo>
                  <a:pt x="1630045" y="73660"/>
                </a:lnTo>
                <a:lnTo>
                  <a:pt x="1592580" y="86360"/>
                </a:lnTo>
                <a:lnTo>
                  <a:pt x="1555114" y="99695"/>
                </a:lnTo>
                <a:lnTo>
                  <a:pt x="1517650" y="114300"/>
                </a:lnTo>
                <a:lnTo>
                  <a:pt x="1480820" y="129540"/>
                </a:lnTo>
                <a:lnTo>
                  <a:pt x="1443989" y="146050"/>
                </a:lnTo>
                <a:lnTo>
                  <a:pt x="1407795" y="163195"/>
                </a:lnTo>
                <a:lnTo>
                  <a:pt x="1371600" y="180975"/>
                </a:lnTo>
                <a:lnTo>
                  <a:pt x="1336039" y="200025"/>
                </a:lnTo>
                <a:lnTo>
                  <a:pt x="1300480" y="219710"/>
                </a:lnTo>
                <a:lnTo>
                  <a:pt x="1265555" y="240029"/>
                </a:lnTo>
                <a:lnTo>
                  <a:pt x="1196339" y="283845"/>
                </a:lnTo>
                <a:lnTo>
                  <a:pt x="1162685" y="307340"/>
                </a:lnTo>
                <a:lnTo>
                  <a:pt x="1129030" y="331470"/>
                </a:lnTo>
                <a:lnTo>
                  <a:pt x="1095375" y="356235"/>
                </a:lnTo>
                <a:lnTo>
                  <a:pt x="1062355" y="381635"/>
                </a:lnTo>
                <a:lnTo>
                  <a:pt x="1029969" y="408304"/>
                </a:lnTo>
                <a:lnTo>
                  <a:pt x="997585" y="435610"/>
                </a:lnTo>
                <a:lnTo>
                  <a:pt x="965835" y="463550"/>
                </a:lnTo>
                <a:lnTo>
                  <a:pt x="934085" y="492125"/>
                </a:lnTo>
                <a:lnTo>
                  <a:pt x="902969" y="521335"/>
                </a:lnTo>
                <a:lnTo>
                  <a:pt x="872489" y="551815"/>
                </a:lnTo>
                <a:lnTo>
                  <a:pt x="842010" y="582929"/>
                </a:lnTo>
                <a:lnTo>
                  <a:pt x="812165" y="614679"/>
                </a:lnTo>
                <a:lnTo>
                  <a:pt x="782955" y="647065"/>
                </a:lnTo>
                <a:lnTo>
                  <a:pt x="753744" y="680085"/>
                </a:lnTo>
                <a:lnTo>
                  <a:pt x="725169" y="713740"/>
                </a:lnTo>
                <a:lnTo>
                  <a:pt x="669290" y="783590"/>
                </a:lnTo>
                <a:lnTo>
                  <a:pt x="641985" y="819785"/>
                </a:lnTo>
                <a:lnTo>
                  <a:pt x="615315" y="856615"/>
                </a:lnTo>
                <a:lnTo>
                  <a:pt x="589280" y="893445"/>
                </a:lnTo>
                <a:lnTo>
                  <a:pt x="563244" y="931545"/>
                </a:lnTo>
                <a:lnTo>
                  <a:pt x="537844" y="969645"/>
                </a:lnTo>
                <a:lnTo>
                  <a:pt x="513080" y="1009015"/>
                </a:lnTo>
                <a:lnTo>
                  <a:pt x="464819" y="1089025"/>
                </a:lnTo>
                <a:lnTo>
                  <a:pt x="419100" y="1171575"/>
                </a:lnTo>
                <a:lnTo>
                  <a:pt x="374650" y="1256665"/>
                </a:lnTo>
                <a:lnTo>
                  <a:pt x="353694" y="1299845"/>
                </a:lnTo>
                <a:lnTo>
                  <a:pt x="332740" y="1343660"/>
                </a:lnTo>
                <a:lnTo>
                  <a:pt x="293369" y="1432560"/>
                </a:lnTo>
                <a:lnTo>
                  <a:pt x="274319" y="1478279"/>
                </a:lnTo>
                <a:lnTo>
                  <a:pt x="255905" y="1524000"/>
                </a:lnTo>
                <a:lnTo>
                  <a:pt x="238125" y="1570354"/>
                </a:lnTo>
                <a:lnTo>
                  <a:pt x="220980" y="1617345"/>
                </a:lnTo>
                <a:lnTo>
                  <a:pt x="187959" y="1712595"/>
                </a:lnTo>
                <a:lnTo>
                  <a:pt x="172719" y="1760855"/>
                </a:lnTo>
                <a:lnTo>
                  <a:pt x="143509" y="1859280"/>
                </a:lnTo>
                <a:lnTo>
                  <a:pt x="116840" y="1958975"/>
                </a:lnTo>
                <a:lnTo>
                  <a:pt x="104775" y="2009775"/>
                </a:lnTo>
                <a:lnTo>
                  <a:pt x="81915" y="2112010"/>
                </a:lnTo>
                <a:lnTo>
                  <a:pt x="71755" y="2163445"/>
                </a:lnTo>
                <a:lnTo>
                  <a:pt x="62230" y="2215515"/>
                </a:lnTo>
                <a:lnTo>
                  <a:pt x="53340" y="2268220"/>
                </a:lnTo>
                <a:lnTo>
                  <a:pt x="45084" y="2320925"/>
                </a:lnTo>
                <a:lnTo>
                  <a:pt x="37465" y="2374265"/>
                </a:lnTo>
                <a:lnTo>
                  <a:pt x="30479" y="2427605"/>
                </a:lnTo>
                <a:lnTo>
                  <a:pt x="24129" y="2481580"/>
                </a:lnTo>
                <a:lnTo>
                  <a:pt x="18415" y="2535555"/>
                </a:lnTo>
                <a:lnTo>
                  <a:pt x="13334" y="2590165"/>
                </a:lnTo>
                <a:lnTo>
                  <a:pt x="9525" y="2644775"/>
                </a:lnTo>
                <a:lnTo>
                  <a:pt x="6350" y="2700020"/>
                </a:lnTo>
                <a:lnTo>
                  <a:pt x="3809" y="2755265"/>
                </a:lnTo>
                <a:lnTo>
                  <a:pt x="1904" y="2811145"/>
                </a:lnTo>
                <a:lnTo>
                  <a:pt x="634" y="2867025"/>
                </a:lnTo>
                <a:lnTo>
                  <a:pt x="0" y="2922905"/>
                </a:lnTo>
                <a:lnTo>
                  <a:pt x="634" y="2979420"/>
                </a:lnTo>
                <a:lnTo>
                  <a:pt x="1904" y="3035300"/>
                </a:lnTo>
                <a:lnTo>
                  <a:pt x="3809" y="3091180"/>
                </a:lnTo>
                <a:lnTo>
                  <a:pt x="6350" y="3146425"/>
                </a:lnTo>
                <a:lnTo>
                  <a:pt x="9525" y="3201670"/>
                </a:lnTo>
                <a:lnTo>
                  <a:pt x="13334" y="3256280"/>
                </a:lnTo>
                <a:lnTo>
                  <a:pt x="18415" y="3310890"/>
                </a:lnTo>
                <a:lnTo>
                  <a:pt x="24129" y="3364865"/>
                </a:lnTo>
                <a:lnTo>
                  <a:pt x="30479" y="3418840"/>
                </a:lnTo>
                <a:lnTo>
                  <a:pt x="37465" y="3472180"/>
                </a:lnTo>
                <a:lnTo>
                  <a:pt x="45084" y="3525520"/>
                </a:lnTo>
                <a:lnTo>
                  <a:pt x="53340" y="3578225"/>
                </a:lnTo>
                <a:lnTo>
                  <a:pt x="62230" y="3630930"/>
                </a:lnTo>
                <a:lnTo>
                  <a:pt x="71755" y="3683000"/>
                </a:lnTo>
                <a:lnTo>
                  <a:pt x="81915" y="3734435"/>
                </a:lnTo>
                <a:lnTo>
                  <a:pt x="104775" y="3836670"/>
                </a:lnTo>
                <a:lnTo>
                  <a:pt x="116840" y="3887470"/>
                </a:lnTo>
                <a:lnTo>
                  <a:pt x="143509" y="3987165"/>
                </a:lnTo>
                <a:lnTo>
                  <a:pt x="172719" y="4085590"/>
                </a:lnTo>
                <a:lnTo>
                  <a:pt x="187959" y="4133850"/>
                </a:lnTo>
                <a:lnTo>
                  <a:pt x="220980" y="4229100"/>
                </a:lnTo>
                <a:lnTo>
                  <a:pt x="238125" y="4276090"/>
                </a:lnTo>
                <a:lnTo>
                  <a:pt x="255905" y="4322445"/>
                </a:lnTo>
                <a:lnTo>
                  <a:pt x="274319" y="4368165"/>
                </a:lnTo>
                <a:lnTo>
                  <a:pt x="293369" y="4413885"/>
                </a:lnTo>
                <a:lnTo>
                  <a:pt x="332740" y="4502785"/>
                </a:lnTo>
                <a:lnTo>
                  <a:pt x="353694" y="4546600"/>
                </a:lnTo>
                <a:lnTo>
                  <a:pt x="374650" y="4589780"/>
                </a:lnTo>
                <a:lnTo>
                  <a:pt x="419100" y="4674870"/>
                </a:lnTo>
                <a:lnTo>
                  <a:pt x="464819" y="4757420"/>
                </a:lnTo>
                <a:lnTo>
                  <a:pt x="513080" y="4837430"/>
                </a:lnTo>
                <a:lnTo>
                  <a:pt x="537844" y="4876165"/>
                </a:lnTo>
                <a:lnTo>
                  <a:pt x="563244" y="4914900"/>
                </a:lnTo>
                <a:lnTo>
                  <a:pt x="589280" y="4953000"/>
                </a:lnTo>
                <a:lnTo>
                  <a:pt x="615315" y="4989830"/>
                </a:lnTo>
                <a:lnTo>
                  <a:pt x="641985" y="5026660"/>
                </a:lnTo>
                <a:lnTo>
                  <a:pt x="669290" y="5062855"/>
                </a:lnTo>
                <a:lnTo>
                  <a:pt x="697230" y="5097780"/>
                </a:lnTo>
                <a:lnTo>
                  <a:pt x="725169" y="5132070"/>
                </a:lnTo>
                <a:lnTo>
                  <a:pt x="753744" y="5166360"/>
                </a:lnTo>
                <a:lnTo>
                  <a:pt x="782955" y="5199380"/>
                </a:lnTo>
                <a:lnTo>
                  <a:pt x="812165" y="5231765"/>
                </a:lnTo>
                <a:lnTo>
                  <a:pt x="842010" y="5263515"/>
                </a:lnTo>
                <a:lnTo>
                  <a:pt x="872489" y="5294630"/>
                </a:lnTo>
                <a:lnTo>
                  <a:pt x="902969" y="5325110"/>
                </a:lnTo>
                <a:lnTo>
                  <a:pt x="934085" y="5354320"/>
                </a:lnTo>
                <a:lnTo>
                  <a:pt x="965835" y="5382895"/>
                </a:lnTo>
                <a:lnTo>
                  <a:pt x="997585" y="5410835"/>
                </a:lnTo>
                <a:lnTo>
                  <a:pt x="1029969" y="5438140"/>
                </a:lnTo>
                <a:lnTo>
                  <a:pt x="1062355" y="5464810"/>
                </a:lnTo>
                <a:lnTo>
                  <a:pt x="1095375" y="5490210"/>
                </a:lnTo>
                <a:lnTo>
                  <a:pt x="1129030" y="5514975"/>
                </a:lnTo>
                <a:lnTo>
                  <a:pt x="1162685" y="5539105"/>
                </a:lnTo>
                <a:lnTo>
                  <a:pt x="1196339" y="5561965"/>
                </a:lnTo>
                <a:lnTo>
                  <a:pt x="1231264" y="5584825"/>
                </a:lnTo>
                <a:lnTo>
                  <a:pt x="1265555" y="5605780"/>
                </a:lnTo>
                <a:lnTo>
                  <a:pt x="1300480" y="5626735"/>
                </a:lnTo>
                <a:lnTo>
                  <a:pt x="1336039" y="5646420"/>
                </a:lnTo>
                <a:lnTo>
                  <a:pt x="1371600" y="5665470"/>
                </a:lnTo>
                <a:lnTo>
                  <a:pt x="1407795" y="5683250"/>
                </a:lnTo>
                <a:lnTo>
                  <a:pt x="1443989" y="5700395"/>
                </a:lnTo>
                <a:lnTo>
                  <a:pt x="1480820" y="5716905"/>
                </a:lnTo>
                <a:lnTo>
                  <a:pt x="1517650" y="5732145"/>
                </a:lnTo>
                <a:lnTo>
                  <a:pt x="1555114" y="5746750"/>
                </a:lnTo>
                <a:lnTo>
                  <a:pt x="1592580" y="5760085"/>
                </a:lnTo>
                <a:lnTo>
                  <a:pt x="1630045" y="5772785"/>
                </a:lnTo>
                <a:lnTo>
                  <a:pt x="1668145" y="5784215"/>
                </a:lnTo>
                <a:lnTo>
                  <a:pt x="1706245" y="5795010"/>
                </a:lnTo>
                <a:lnTo>
                  <a:pt x="1744980" y="5804535"/>
                </a:lnTo>
                <a:lnTo>
                  <a:pt x="1822450" y="5821045"/>
                </a:lnTo>
                <a:lnTo>
                  <a:pt x="1861820" y="5827395"/>
                </a:lnTo>
                <a:lnTo>
                  <a:pt x="1901189" y="5833110"/>
                </a:lnTo>
                <a:lnTo>
                  <a:pt x="1940560" y="5837555"/>
                </a:lnTo>
                <a:lnTo>
                  <a:pt x="1980564" y="5841365"/>
                </a:lnTo>
                <a:lnTo>
                  <a:pt x="2020570" y="5843905"/>
                </a:lnTo>
                <a:lnTo>
                  <a:pt x="2060575" y="5845810"/>
                </a:lnTo>
                <a:lnTo>
                  <a:pt x="2101215" y="5846445"/>
                </a:lnTo>
                <a:lnTo>
                  <a:pt x="2141220" y="5845810"/>
                </a:lnTo>
                <a:lnTo>
                  <a:pt x="2181225" y="5843905"/>
                </a:lnTo>
                <a:lnTo>
                  <a:pt x="2221230" y="5841365"/>
                </a:lnTo>
                <a:lnTo>
                  <a:pt x="2261235" y="5837555"/>
                </a:lnTo>
                <a:lnTo>
                  <a:pt x="2300605" y="5833110"/>
                </a:lnTo>
                <a:lnTo>
                  <a:pt x="2339975" y="5827395"/>
                </a:lnTo>
                <a:lnTo>
                  <a:pt x="2379345" y="5821045"/>
                </a:lnTo>
                <a:lnTo>
                  <a:pt x="2418715" y="5812790"/>
                </a:lnTo>
                <a:lnTo>
                  <a:pt x="2456815" y="5804535"/>
                </a:lnTo>
                <a:lnTo>
                  <a:pt x="2495550" y="5795010"/>
                </a:lnTo>
                <a:lnTo>
                  <a:pt x="2533650" y="5784215"/>
                </a:lnTo>
                <a:lnTo>
                  <a:pt x="2571750" y="5772785"/>
                </a:lnTo>
                <a:lnTo>
                  <a:pt x="2609215" y="5760085"/>
                </a:lnTo>
                <a:lnTo>
                  <a:pt x="2646679" y="5746750"/>
                </a:lnTo>
                <a:lnTo>
                  <a:pt x="2684145" y="5732145"/>
                </a:lnTo>
                <a:lnTo>
                  <a:pt x="2720975" y="5716905"/>
                </a:lnTo>
                <a:lnTo>
                  <a:pt x="2757804" y="5700395"/>
                </a:lnTo>
                <a:lnTo>
                  <a:pt x="2794000" y="5683250"/>
                </a:lnTo>
                <a:lnTo>
                  <a:pt x="2830195" y="5665470"/>
                </a:lnTo>
                <a:lnTo>
                  <a:pt x="2865754" y="5646420"/>
                </a:lnTo>
                <a:lnTo>
                  <a:pt x="2901315" y="5626735"/>
                </a:lnTo>
                <a:lnTo>
                  <a:pt x="2971165" y="5584825"/>
                </a:lnTo>
                <a:lnTo>
                  <a:pt x="3005454" y="5561965"/>
                </a:lnTo>
                <a:lnTo>
                  <a:pt x="3039110" y="5539105"/>
                </a:lnTo>
                <a:lnTo>
                  <a:pt x="3072765" y="5514975"/>
                </a:lnTo>
                <a:lnTo>
                  <a:pt x="3106420" y="5490210"/>
                </a:lnTo>
                <a:lnTo>
                  <a:pt x="3139440" y="5464810"/>
                </a:lnTo>
                <a:lnTo>
                  <a:pt x="3171825" y="5438140"/>
                </a:lnTo>
                <a:lnTo>
                  <a:pt x="3204210" y="5410835"/>
                </a:lnTo>
                <a:lnTo>
                  <a:pt x="3235960" y="5382895"/>
                </a:lnTo>
                <a:lnTo>
                  <a:pt x="3267710" y="5354320"/>
                </a:lnTo>
                <a:lnTo>
                  <a:pt x="3298825" y="5325110"/>
                </a:lnTo>
                <a:lnTo>
                  <a:pt x="3329304" y="5294630"/>
                </a:lnTo>
                <a:lnTo>
                  <a:pt x="3359785" y="5263515"/>
                </a:lnTo>
                <a:lnTo>
                  <a:pt x="3389629" y="5231765"/>
                </a:lnTo>
                <a:lnTo>
                  <a:pt x="3418840" y="5199380"/>
                </a:lnTo>
                <a:lnTo>
                  <a:pt x="3448050" y="5166360"/>
                </a:lnTo>
                <a:lnTo>
                  <a:pt x="3476625" y="5132070"/>
                </a:lnTo>
                <a:lnTo>
                  <a:pt x="3504565" y="5097780"/>
                </a:lnTo>
                <a:lnTo>
                  <a:pt x="3532504" y="5062855"/>
                </a:lnTo>
                <a:lnTo>
                  <a:pt x="3559810" y="5026660"/>
                </a:lnTo>
                <a:lnTo>
                  <a:pt x="3586479" y="4989830"/>
                </a:lnTo>
                <a:lnTo>
                  <a:pt x="3612515" y="4953000"/>
                </a:lnTo>
                <a:lnTo>
                  <a:pt x="3638550" y="4914900"/>
                </a:lnTo>
                <a:lnTo>
                  <a:pt x="3663950" y="4876165"/>
                </a:lnTo>
                <a:lnTo>
                  <a:pt x="3688715" y="4837430"/>
                </a:lnTo>
                <a:lnTo>
                  <a:pt x="3736975" y="4757420"/>
                </a:lnTo>
                <a:lnTo>
                  <a:pt x="3782695" y="4674870"/>
                </a:lnTo>
                <a:lnTo>
                  <a:pt x="3827145" y="4589780"/>
                </a:lnTo>
                <a:lnTo>
                  <a:pt x="3848100" y="4546600"/>
                </a:lnTo>
                <a:lnTo>
                  <a:pt x="3869054" y="4502785"/>
                </a:lnTo>
                <a:lnTo>
                  <a:pt x="3908425" y="4413885"/>
                </a:lnTo>
                <a:lnTo>
                  <a:pt x="3927475" y="4368165"/>
                </a:lnTo>
                <a:lnTo>
                  <a:pt x="3945890" y="4322445"/>
                </a:lnTo>
                <a:lnTo>
                  <a:pt x="3963670" y="4276090"/>
                </a:lnTo>
                <a:lnTo>
                  <a:pt x="3980815" y="4229100"/>
                </a:lnTo>
                <a:lnTo>
                  <a:pt x="4013835" y="4133850"/>
                </a:lnTo>
                <a:lnTo>
                  <a:pt x="4029075" y="4085590"/>
                </a:lnTo>
                <a:lnTo>
                  <a:pt x="4058285" y="3987165"/>
                </a:lnTo>
                <a:lnTo>
                  <a:pt x="4084954" y="3887470"/>
                </a:lnTo>
                <a:lnTo>
                  <a:pt x="4097020" y="3836670"/>
                </a:lnTo>
                <a:lnTo>
                  <a:pt x="4119879" y="3734435"/>
                </a:lnTo>
                <a:lnTo>
                  <a:pt x="4130040" y="3683000"/>
                </a:lnTo>
                <a:lnTo>
                  <a:pt x="4139565" y="3630930"/>
                </a:lnTo>
                <a:lnTo>
                  <a:pt x="4148454" y="3578225"/>
                </a:lnTo>
                <a:lnTo>
                  <a:pt x="4164965" y="3472180"/>
                </a:lnTo>
                <a:lnTo>
                  <a:pt x="4177665" y="3364865"/>
                </a:lnTo>
                <a:lnTo>
                  <a:pt x="4183379" y="3310890"/>
                </a:lnTo>
                <a:lnTo>
                  <a:pt x="4188460" y="3256280"/>
                </a:lnTo>
                <a:lnTo>
                  <a:pt x="4192270" y="3201670"/>
                </a:lnTo>
                <a:lnTo>
                  <a:pt x="4195445" y="3146425"/>
                </a:lnTo>
                <a:lnTo>
                  <a:pt x="4197985" y="3091180"/>
                </a:lnTo>
                <a:lnTo>
                  <a:pt x="4199890" y="3035300"/>
                </a:lnTo>
                <a:lnTo>
                  <a:pt x="4201160" y="2979420"/>
                </a:lnTo>
                <a:lnTo>
                  <a:pt x="4201795" y="2922905"/>
                </a:lnTo>
                <a:lnTo>
                  <a:pt x="4201160" y="2867025"/>
                </a:lnTo>
                <a:lnTo>
                  <a:pt x="4199890" y="2811145"/>
                </a:lnTo>
                <a:lnTo>
                  <a:pt x="4197985" y="2755265"/>
                </a:lnTo>
                <a:lnTo>
                  <a:pt x="4195445" y="2700020"/>
                </a:lnTo>
                <a:lnTo>
                  <a:pt x="4192270" y="2644775"/>
                </a:lnTo>
                <a:lnTo>
                  <a:pt x="4188460" y="2590165"/>
                </a:lnTo>
                <a:lnTo>
                  <a:pt x="4183379" y="2535555"/>
                </a:lnTo>
                <a:lnTo>
                  <a:pt x="4177665" y="2481580"/>
                </a:lnTo>
                <a:lnTo>
                  <a:pt x="4164965" y="2374265"/>
                </a:lnTo>
                <a:lnTo>
                  <a:pt x="4148454" y="2268220"/>
                </a:lnTo>
                <a:lnTo>
                  <a:pt x="4139565" y="2215515"/>
                </a:lnTo>
                <a:lnTo>
                  <a:pt x="4130040" y="2163445"/>
                </a:lnTo>
                <a:lnTo>
                  <a:pt x="4119879" y="2112010"/>
                </a:lnTo>
                <a:lnTo>
                  <a:pt x="4097020" y="2009775"/>
                </a:lnTo>
                <a:lnTo>
                  <a:pt x="4084954" y="1958975"/>
                </a:lnTo>
                <a:lnTo>
                  <a:pt x="4058285" y="1859280"/>
                </a:lnTo>
                <a:lnTo>
                  <a:pt x="4029075" y="1760855"/>
                </a:lnTo>
                <a:lnTo>
                  <a:pt x="4013835" y="1712595"/>
                </a:lnTo>
                <a:lnTo>
                  <a:pt x="3980815" y="1617345"/>
                </a:lnTo>
                <a:lnTo>
                  <a:pt x="3963670" y="1570354"/>
                </a:lnTo>
                <a:lnTo>
                  <a:pt x="3945890" y="1524000"/>
                </a:lnTo>
                <a:lnTo>
                  <a:pt x="3927475" y="1478279"/>
                </a:lnTo>
                <a:lnTo>
                  <a:pt x="3908425" y="1432560"/>
                </a:lnTo>
                <a:lnTo>
                  <a:pt x="3869054" y="1343660"/>
                </a:lnTo>
                <a:lnTo>
                  <a:pt x="3848100" y="1299845"/>
                </a:lnTo>
                <a:lnTo>
                  <a:pt x="3827145" y="1256665"/>
                </a:lnTo>
                <a:lnTo>
                  <a:pt x="3782695" y="1171575"/>
                </a:lnTo>
                <a:lnTo>
                  <a:pt x="3736975" y="1089025"/>
                </a:lnTo>
                <a:lnTo>
                  <a:pt x="3688715" y="1009015"/>
                </a:lnTo>
                <a:lnTo>
                  <a:pt x="3663950" y="969645"/>
                </a:lnTo>
                <a:lnTo>
                  <a:pt x="3638550" y="931545"/>
                </a:lnTo>
                <a:lnTo>
                  <a:pt x="3612515" y="893445"/>
                </a:lnTo>
                <a:lnTo>
                  <a:pt x="3586479" y="856615"/>
                </a:lnTo>
                <a:lnTo>
                  <a:pt x="3559810" y="819785"/>
                </a:lnTo>
                <a:lnTo>
                  <a:pt x="3532504" y="783590"/>
                </a:lnTo>
                <a:lnTo>
                  <a:pt x="3476625" y="713740"/>
                </a:lnTo>
                <a:lnTo>
                  <a:pt x="3448050" y="680085"/>
                </a:lnTo>
                <a:lnTo>
                  <a:pt x="3418840" y="647065"/>
                </a:lnTo>
                <a:lnTo>
                  <a:pt x="3389629" y="614679"/>
                </a:lnTo>
                <a:lnTo>
                  <a:pt x="3359785" y="582929"/>
                </a:lnTo>
                <a:lnTo>
                  <a:pt x="3329304" y="551815"/>
                </a:lnTo>
                <a:lnTo>
                  <a:pt x="3298825" y="521335"/>
                </a:lnTo>
                <a:lnTo>
                  <a:pt x="3267710" y="492125"/>
                </a:lnTo>
                <a:lnTo>
                  <a:pt x="3235960" y="463550"/>
                </a:lnTo>
                <a:lnTo>
                  <a:pt x="3204210" y="435610"/>
                </a:lnTo>
                <a:lnTo>
                  <a:pt x="3171825" y="408304"/>
                </a:lnTo>
                <a:lnTo>
                  <a:pt x="3139440" y="381635"/>
                </a:lnTo>
                <a:lnTo>
                  <a:pt x="3106420" y="356235"/>
                </a:lnTo>
                <a:lnTo>
                  <a:pt x="3072765" y="331470"/>
                </a:lnTo>
                <a:lnTo>
                  <a:pt x="3039110" y="307340"/>
                </a:lnTo>
                <a:lnTo>
                  <a:pt x="3005454" y="283845"/>
                </a:lnTo>
                <a:lnTo>
                  <a:pt x="2971165" y="261620"/>
                </a:lnTo>
                <a:lnTo>
                  <a:pt x="2936240" y="240029"/>
                </a:lnTo>
                <a:lnTo>
                  <a:pt x="2901315" y="219710"/>
                </a:lnTo>
                <a:lnTo>
                  <a:pt x="2865754" y="200025"/>
                </a:lnTo>
                <a:lnTo>
                  <a:pt x="2830195" y="180975"/>
                </a:lnTo>
                <a:lnTo>
                  <a:pt x="2794000" y="163195"/>
                </a:lnTo>
                <a:lnTo>
                  <a:pt x="2757804" y="146050"/>
                </a:lnTo>
                <a:lnTo>
                  <a:pt x="2720975" y="129540"/>
                </a:lnTo>
                <a:lnTo>
                  <a:pt x="2684145" y="114300"/>
                </a:lnTo>
                <a:lnTo>
                  <a:pt x="2646679" y="99695"/>
                </a:lnTo>
                <a:lnTo>
                  <a:pt x="2609215" y="86360"/>
                </a:lnTo>
                <a:lnTo>
                  <a:pt x="2571750" y="73660"/>
                </a:lnTo>
                <a:lnTo>
                  <a:pt x="2533650" y="62229"/>
                </a:lnTo>
                <a:lnTo>
                  <a:pt x="2495550" y="51435"/>
                </a:lnTo>
                <a:lnTo>
                  <a:pt x="2456815" y="41910"/>
                </a:lnTo>
                <a:lnTo>
                  <a:pt x="2418715" y="33654"/>
                </a:lnTo>
                <a:lnTo>
                  <a:pt x="2379345" y="25400"/>
                </a:lnTo>
                <a:lnTo>
                  <a:pt x="2339975" y="19050"/>
                </a:lnTo>
                <a:lnTo>
                  <a:pt x="2300605" y="13335"/>
                </a:lnTo>
                <a:lnTo>
                  <a:pt x="2261235" y="8890"/>
                </a:lnTo>
                <a:lnTo>
                  <a:pt x="2221230" y="5079"/>
                </a:lnTo>
                <a:lnTo>
                  <a:pt x="2181225" y="2540"/>
                </a:lnTo>
                <a:lnTo>
                  <a:pt x="2141220" y="635"/>
                </a:lnTo>
                <a:lnTo>
                  <a:pt x="2101215" y="0"/>
                </a:lnTo>
                <a:close/>
              </a:path>
            </a:pathLst>
          </a:custGeom>
          <a:solidFill>
            <a:srgbClr val="915f38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2" name="bg object 18" descr=""/>
          <p:cNvPicPr/>
          <p:nvPr/>
        </p:nvPicPr>
        <p:blipFill>
          <a:blip r:embed="rId2"/>
          <a:stretch/>
        </p:blipFill>
        <p:spPr>
          <a:xfrm>
            <a:off x="1029240" y="2510640"/>
            <a:ext cx="3930120" cy="5841720"/>
          </a:xfrm>
          <a:prstGeom prst="rect">
            <a:avLst/>
          </a:prstGeom>
          <a:ln w="0">
            <a:noFill/>
          </a:ln>
        </p:spPr>
      </p:pic>
      <p:pic>
        <p:nvPicPr>
          <p:cNvPr id="3" name="bg object 19" descr=""/>
          <p:cNvPicPr/>
          <p:nvPr/>
        </p:nvPicPr>
        <p:blipFill>
          <a:blip r:embed="rId3"/>
          <a:stretch/>
        </p:blipFill>
        <p:spPr>
          <a:xfrm>
            <a:off x="5638680" y="6976800"/>
            <a:ext cx="1910880" cy="2246040"/>
          </a:xfrm>
          <a:prstGeom prst="rect">
            <a:avLst/>
          </a:prstGeom>
          <a:ln w="0">
            <a:noFill/>
          </a:ln>
        </p:spPr>
      </p:pic>
      <p:pic>
        <p:nvPicPr>
          <p:cNvPr id="4" name="bg object 20" descr=""/>
          <p:cNvPicPr/>
          <p:nvPr/>
        </p:nvPicPr>
        <p:blipFill>
          <a:blip r:embed="rId4"/>
          <a:stretch/>
        </p:blipFill>
        <p:spPr>
          <a:xfrm>
            <a:off x="5742360" y="978480"/>
            <a:ext cx="1807200" cy="2779560"/>
          </a:xfrm>
          <a:prstGeom prst="rect">
            <a:avLst/>
          </a:prstGeom>
          <a:ln w="0">
            <a:noFill/>
          </a:ln>
        </p:spPr>
      </p:pic>
      <p:sp>
        <p:nvSpPr>
          <p:cNvPr id="5" name="bg object 21"/>
          <p:cNvSpPr/>
          <p:nvPr/>
        </p:nvSpPr>
        <p:spPr>
          <a:xfrm>
            <a:off x="4501080" y="2797920"/>
            <a:ext cx="1095120" cy="2406240"/>
          </a:xfrm>
          <a:custGeom>
            <a:avLst/>
            <a:gdLst/>
            <a:ahLst/>
            <a:rect l="l" t="t" r="r" b="b"/>
            <a:pathLst>
              <a:path w="1095375" h="2406650">
                <a:moveTo>
                  <a:pt x="395414" y="188963"/>
                </a:moveTo>
                <a:lnTo>
                  <a:pt x="379514" y="145465"/>
                </a:lnTo>
                <a:lnTo>
                  <a:pt x="357009" y="111023"/>
                </a:lnTo>
                <a:lnTo>
                  <a:pt x="357009" y="167449"/>
                </a:lnTo>
                <a:lnTo>
                  <a:pt x="356641" y="175260"/>
                </a:lnTo>
                <a:lnTo>
                  <a:pt x="329692" y="213106"/>
                </a:lnTo>
                <a:lnTo>
                  <a:pt x="289877" y="225831"/>
                </a:lnTo>
                <a:lnTo>
                  <a:pt x="276860" y="224155"/>
                </a:lnTo>
                <a:lnTo>
                  <a:pt x="263740" y="218859"/>
                </a:lnTo>
                <a:lnTo>
                  <a:pt x="250482" y="209067"/>
                </a:lnTo>
                <a:lnTo>
                  <a:pt x="237121" y="194818"/>
                </a:lnTo>
                <a:lnTo>
                  <a:pt x="236651" y="194170"/>
                </a:lnTo>
                <a:lnTo>
                  <a:pt x="236651" y="252361"/>
                </a:lnTo>
                <a:lnTo>
                  <a:pt x="222504" y="294055"/>
                </a:lnTo>
                <a:lnTo>
                  <a:pt x="188099" y="321576"/>
                </a:lnTo>
                <a:lnTo>
                  <a:pt x="145364" y="332790"/>
                </a:lnTo>
                <a:lnTo>
                  <a:pt x="134708" y="331838"/>
                </a:lnTo>
                <a:lnTo>
                  <a:pt x="94119" y="310349"/>
                </a:lnTo>
                <a:lnTo>
                  <a:pt x="69977" y="277825"/>
                </a:lnTo>
                <a:lnTo>
                  <a:pt x="58166" y="251714"/>
                </a:lnTo>
                <a:lnTo>
                  <a:pt x="120065" y="210947"/>
                </a:lnTo>
                <a:lnTo>
                  <a:pt x="133565" y="202158"/>
                </a:lnTo>
                <a:lnTo>
                  <a:pt x="192405" y="163957"/>
                </a:lnTo>
                <a:lnTo>
                  <a:pt x="196786" y="169913"/>
                </a:lnTo>
                <a:lnTo>
                  <a:pt x="222504" y="210972"/>
                </a:lnTo>
                <a:lnTo>
                  <a:pt x="236651" y="252361"/>
                </a:lnTo>
                <a:lnTo>
                  <a:pt x="236651" y="194170"/>
                </a:lnTo>
                <a:lnTo>
                  <a:pt x="212636" y="158242"/>
                </a:lnTo>
                <a:lnTo>
                  <a:pt x="209677" y="152781"/>
                </a:lnTo>
                <a:lnTo>
                  <a:pt x="247230" y="128346"/>
                </a:lnTo>
                <a:lnTo>
                  <a:pt x="268808" y="114515"/>
                </a:lnTo>
                <a:lnTo>
                  <a:pt x="287147" y="103124"/>
                </a:lnTo>
                <a:lnTo>
                  <a:pt x="302145" y="94221"/>
                </a:lnTo>
                <a:lnTo>
                  <a:pt x="313817" y="87757"/>
                </a:lnTo>
                <a:lnTo>
                  <a:pt x="319976" y="94284"/>
                </a:lnTo>
                <a:lnTo>
                  <a:pt x="345097" y="129959"/>
                </a:lnTo>
                <a:lnTo>
                  <a:pt x="357009" y="167449"/>
                </a:lnTo>
                <a:lnTo>
                  <a:pt x="357009" y="111023"/>
                </a:lnTo>
                <a:lnTo>
                  <a:pt x="356222" y="109855"/>
                </a:lnTo>
                <a:lnTo>
                  <a:pt x="340829" y="87757"/>
                </a:lnTo>
                <a:lnTo>
                  <a:pt x="330047" y="72237"/>
                </a:lnTo>
                <a:lnTo>
                  <a:pt x="303949" y="32054"/>
                </a:lnTo>
                <a:lnTo>
                  <a:pt x="285369" y="635"/>
                </a:lnTo>
                <a:lnTo>
                  <a:pt x="284480" y="381"/>
                </a:lnTo>
                <a:lnTo>
                  <a:pt x="283591" y="254"/>
                </a:lnTo>
                <a:lnTo>
                  <a:pt x="282829" y="0"/>
                </a:lnTo>
                <a:lnTo>
                  <a:pt x="279400" y="2286"/>
                </a:lnTo>
                <a:lnTo>
                  <a:pt x="275844" y="4445"/>
                </a:lnTo>
                <a:lnTo>
                  <a:pt x="272415" y="6731"/>
                </a:lnTo>
                <a:lnTo>
                  <a:pt x="272034" y="9271"/>
                </a:lnTo>
                <a:lnTo>
                  <a:pt x="274828" y="14732"/>
                </a:lnTo>
                <a:lnTo>
                  <a:pt x="280670" y="25400"/>
                </a:lnTo>
                <a:lnTo>
                  <a:pt x="283083" y="30480"/>
                </a:lnTo>
                <a:lnTo>
                  <a:pt x="284734" y="34290"/>
                </a:lnTo>
                <a:lnTo>
                  <a:pt x="285369" y="36703"/>
                </a:lnTo>
                <a:lnTo>
                  <a:pt x="285750" y="39116"/>
                </a:lnTo>
                <a:lnTo>
                  <a:pt x="285750" y="41402"/>
                </a:lnTo>
                <a:lnTo>
                  <a:pt x="285369" y="43053"/>
                </a:lnTo>
                <a:lnTo>
                  <a:pt x="284988" y="44831"/>
                </a:lnTo>
                <a:lnTo>
                  <a:pt x="267970" y="59182"/>
                </a:lnTo>
                <a:lnTo>
                  <a:pt x="262826" y="62750"/>
                </a:lnTo>
                <a:lnTo>
                  <a:pt x="256946" y="66776"/>
                </a:lnTo>
                <a:lnTo>
                  <a:pt x="243078" y="76073"/>
                </a:lnTo>
                <a:lnTo>
                  <a:pt x="191439" y="109855"/>
                </a:lnTo>
                <a:lnTo>
                  <a:pt x="162801" y="128397"/>
                </a:lnTo>
                <a:lnTo>
                  <a:pt x="119507" y="156591"/>
                </a:lnTo>
                <a:lnTo>
                  <a:pt x="65659" y="189992"/>
                </a:lnTo>
                <a:lnTo>
                  <a:pt x="30505" y="209791"/>
                </a:lnTo>
                <a:lnTo>
                  <a:pt x="26797" y="210947"/>
                </a:lnTo>
                <a:lnTo>
                  <a:pt x="24638" y="210693"/>
                </a:lnTo>
                <a:lnTo>
                  <a:pt x="19304" y="207772"/>
                </a:lnTo>
                <a:lnTo>
                  <a:pt x="10541" y="202311"/>
                </a:lnTo>
                <a:lnTo>
                  <a:pt x="9525" y="202184"/>
                </a:lnTo>
                <a:lnTo>
                  <a:pt x="8509" y="202184"/>
                </a:lnTo>
                <a:lnTo>
                  <a:pt x="7493" y="202057"/>
                </a:lnTo>
                <a:lnTo>
                  <a:pt x="5207" y="203581"/>
                </a:lnTo>
                <a:lnTo>
                  <a:pt x="2921" y="204978"/>
                </a:lnTo>
                <a:lnTo>
                  <a:pt x="635" y="206502"/>
                </a:lnTo>
                <a:lnTo>
                  <a:pt x="127" y="208280"/>
                </a:lnTo>
                <a:lnTo>
                  <a:pt x="0" y="209169"/>
                </a:lnTo>
                <a:lnTo>
                  <a:pt x="6921" y="218363"/>
                </a:lnTo>
                <a:lnTo>
                  <a:pt x="13169" y="226872"/>
                </a:lnTo>
                <a:lnTo>
                  <a:pt x="18783" y="234810"/>
                </a:lnTo>
                <a:lnTo>
                  <a:pt x="23495" y="241808"/>
                </a:lnTo>
                <a:lnTo>
                  <a:pt x="41783" y="271272"/>
                </a:lnTo>
                <a:lnTo>
                  <a:pt x="53568" y="291134"/>
                </a:lnTo>
                <a:lnTo>
                  <a:pt x="57302" y="297332"/>
                </a:lnTo>
                <a:lnTo>
                  <a:pt x="82448" y="330898"/>
                </a:lnTo>
                <a:lnTo>
                  <a:pt x="114769" y="355434"/>
                </a:lnTo>
                <a:lnTo>
                  <a:pt x="154584" y="369747"/>
                </a:lnTo>
                <a:lnTo>
                  <a:pt x="175018" y="371538"/>
                </a:lnTo>
                <a:lnTo>
                  <a:pt x="184569" y="371221"/>
                </a:lnTo>
                <a:lnTo>
                  <a:pt x="225374" y="358203"/>
                </a:lnTo>
                <a:lnTo>
                  <a:pt x="255676" y="332790"/>
                </a:lnTo>
                <a:lnTo>
                  <a:pt x="258953" y="328422"/>
                </a:lnTo>
                <a:lnTo>
                  <a:pt x="270116" y="290360"/>
                </a:lnTo>
                <a:lnTo>
                  <a:pt x="269570" y="282409"/>
                </a:lnTo>
                <a:lnTo>
                  <a:pt x="254266" y="237248"/>
                </a:lnTo>
                <a:lnTo>
                  <a:pt x="248666" y="226060"/>
                </a:lnTo>
                <a:lnTo>
                  <a:pt x="264655" y="239750"/>
                </a:lnTo>
                <a:lnTo>
                  <a:pt x="280428" y="250050"/>
                </a:lnTo>
                <a:lnTo>
                  <a:pt x="295935" y="256908"/>
                </a:lnTo>
                <a:lnTo>
                  <a:pt x="311150" y="260223"/>
                </a:lnTo>
                <a:lnTo>
                  <a:pt x="325780" y="260604"/>
                </a:lnTo>
                <a:lnTo>
                  <a:pt x="339572" y="258800"/>
                </a:lnTo>
                <a:lnTo>
                  <a:pt x="380047" y="234810"/>
                </a:lnTo>
                <a:lnTo>
                  <a:pt x="386270" y="226060"/>
                </a:lnTo>
                <a:lnTo>
                  <a:pt x="386397" y="225831"/>
                </a:lnTo>
                <a:lnTo>
                  <a:pt x="390652" y="217678"/>
                </a:lnTo>
                <a:lnTo>
                  <a:pt x="393814" y="208280"/>
                </a:lnTo>
                <a:lnTo>
                  <a:pt x="395312" y="199313"/>
                </a:lnTo>
                <a:lnTo>
                  <a:pt x="395414" y="188963"/>
                </a:lnTo>
                <a:close/>
                <a:moveTo>
                  <a:pt x="526415" y="392557"/>
                </a:moveTo>
                <a:lnTo>
                  <a:pt x="488315" y="330454"/>
                </a:lnTo>
                <a:lnTo>
                  <a:pt x="453644" y="266573"/>
                </a:lnTo>
                <a:lnTo>
                  <a:pt x="451231" y="265684"/>
                </a:lnTo>
                <a:lnTo>
                  <a:pt x="440436" y="271907"/>
                </a:lnTo>
                <a:lnTo>
                  <a:pt x="439928" y="274447"/>
                </a:lnTo>
                <a:lnTo>
                  <a:pt x="449872" y="294055"/>
                </a:lnTo>
                <a:lnTo>
                  <a:pt x="452831" y="300647"/>
                </a:lnTo>
                <a:lnTo>
                  <a:pt x="454406" y="305181"/>
                </a:lnTo>
                <a:lnTo>
                  <a:pt x="455676" y="309753"/>
                </a:lnTo>
                <a:lnTo>
                  <a:pt x="455930" y="313055"/>
                </a:lnTo>
                <a:lnTo>
                  <a:pt x="454533" y="317627"/>
                </a:lnTo>
                <a:lnTo>
                  <a:pt x="416687" y="343408"/>
                </a:lnTo>
                <a:lnTo>
                  <a:pt x="229870" y="451485"/>
                </a:lnTo>
                <a:lnTo>
                  <a:pt x="194183" y="468630"/>
                </a:lnTo>
                <a:lnTo>
                  <a:pt x="190754" y="469138"/>
                </a:lnTo>
                <a:lnTo>
                  <a:pt x="186055" y="467741"/>
                </a:lnTo>
                <a:lnTo>
                  <a:pt x="161798" y="435102"/>
                </a:lnTo>
                <a:lnTo>
                  <a:pt x="159512" y="434086"/>
                </a:lnTo>
                <a:lnTo>
                  <a:pt x="148717" y="440309"/>
                </a:lnTo>
                <a:lnTo>
                  <a:pt x="148082" y="442976"/>
                </a:lnTo>
                <a:lnTo>
                  <a:pt x="186055" y="504952"/>
                </a:lnTo>
                <a:lnTo>
                  <a:pt x="220853" y="569087"/>
                </a:lnTo>
                <a:lnTo>
                  <a:pt x="223520" y="569849"/>
                </a:lnTo>
                <a:lnTo>
                  <a:pt x="234315" y="563626"/>
                </a:lnTo>
                <a:lnTo>
                  <a:pt x="234569" y="561086"/>
                </a:lnTo>
                <a:lnTo>
                  <a:pt x="228968" y="550176"/>
                </a:lnTo>
                <a:lnTo>
                  <a:pt x="224739" y="541439"/>
                </a:lnTo>
                <a:lnTo>
                  <a:pt x="221869" y="534835"/>
                </a:lnTo>
                <a:lnTo>
                  <a:pt x="220345" y="530352"/>
                </a:lnTo>
                <a:lnTo>
                  <a:pt x="219075" y="525780"/>
                </a:lnTo>
                <a:lnTo>
                  <a:pt x="218821" y="522351"/>
                </a:lnTo>
                <a:lnTo>
                  <a:pt x="220218" y="517779"/>
                </a:lnTo>
                <a:lnTo>
                  <a:pt x="257810" y="491998"/>
                </a:lnTo>
                <a:lnTo>
                  <a:pt x="399161" y="410083"/>
                </a:lnTo>
                <a:lnTo>
                  <a:pt x="456298" y="377748"/>
                </a:lnTo>
                <a:lnTo>
                  <a:pt x="484886" y="366268"/>
                </a:lnTo>
                <a:lnTo>
                  <a:pt x="490601" y="369316"/>
                </a:lnTo>
                <a:lnTo>
                  <a:pt x="494157" y="372872"/>
                </a:lnTo>
                <a:lnTo>
                  <a:pt x="497967" y="377952"/>
                </a:lnTo>
                <a:lnTo>
                  <a:pt x="504469" y="387400"/>
                </a:lnTo>
                <a:lnTo>
                  <a:pt x="512699" y="400558"/>
                </a:lnTo>
                <a:lnTo>
                  <a:pt x="515239" y="401447"/>
                </a:lnTo>
                <a:lnTo>
                  <a:pt x="526034" y="395224"/>
                </a:lnTo>
                <a:lnTo>
                  <a:pt x="526415" y="392557"/>
                </a:lnTo>
                <a:close/>
                <a:moveTo>
                  <a:pt x="657098" y="645414"/>
                </a:moveTo>
                <a:lnTo>
                  <a:pt x="626465" y="587908"/>
                </a:lnTo>
                <a:lnTo>
                  <a:pt x="592709" y="522478"/>
                </a:lnTo>
                <a:lnTo>
                  <a:pt x="546735" y="428879"/>
                </a:lnTo>
                <a:lnTo>
                  <a:pt x="544322" y="427990"/>
                </a:lnTo>
                <a:lnTo>
                  <a:pt x="533273" y="433578"/>
                </a:lnTo>
                <a:lnTo>
                  <a:pt x="532638" y="436118"/>
                </a:lnTo>
                <a:lnTo>
                  <a:pt x="539496" y="452882"/>
                </a:lnTo>
                <a:lnTo>
                  <a:pt x="542417" y="462026"/>
                </a:lnTo>
                <a:lnTo>
                  <a:pt x="542925" y="466852"/>
                </a:lnTo>
                <a:lnTo>
                  <a:pt x="542544" y="468884"/>
                </a:lnTo>
                <a:lnTo>
                  <a:pt x="541274" y="471932"/>
                </a:lnTo>
                <a:lnTo>
                  <a:pt x="365252" y="566166"/>
                </a:lnTo>
                <a:lnTo>
                  <a:pt x="308229" y="593852"/>
                </a:lnTo>
                <a:lnTo>
                  <a:pt x="271526" y="609879"/>
                </a:lnTo>
                <a:lnTo>
                  <a:pt x="268097" y="610616"/>
                </a:lnTo>
                <a:lnTo>
                  <a:pt x="266319" y="609854"/>
                </a:lnTo>
                <a:lnTo>
                  <a:pt x="260985" y="606425"/>
                </a:lnTo>
                <a:lnTo>
                  <a:pt x="252349" y="600456"/>
                </a:lnTo>
                <a:lnTo>
                  <a:pt x="249301" y="599948"/>
                </a:lnTo>
                <a:lnTo>
                  <a:pt x="241935" y="603631"/>
                </a:lnTo>
                <a:lnTo>
                  <a:pt x="241046" y="606171"/>
                </a:lnTo>
                <a:lnTo>
                  <a:pt x="253212" y="626973"/>
                </a:lnTo>
                <a:lnTo>
                  <a:pt x="264160" y="647192"/>
                </a:lnTo>
                <a:lnTo>
                  <a:pt x="308787" y="736219"/>
                </a:lnTo>
                <a:lnTo>
                  <a:pt x="335165" y="789508"/>
                </a:lnTo>
                <a:lnTo>
                  <a:pt x="345694" y="811530"/>
                </a:lnTo>
                <a:lnTo>
                  <a:pt x="348107" y="812165"/>
                </a:lnTo>
                <a:lnTo>
                  <a:pt x="410591" y="784847"/>
                </a:lnTo>
                <a:lnTo>
                  <a:pt x="424688" y="780034"/>
                </a:lnTo>
                <a:lnTo>
                  <a:pt x="425323" y="777621"/>
                </a:lnTo>
                <a:lnTo>
                  <a:pt x="420116" y="767461"/>
                </a:lnTo>
                <a:lnTo>
                  <a:pt x="417576" y="766064"/>
                </a:lnTo>
                <a:lnTo>
                  <a:pt x="408660" y="768692"/>
                </a:lnTo>
                <a:lnTo>
                  <a:pt x="374865" y="776922"/>
                </a:lnTo>
                <a:lnTo>
                  <a:pt x="341071" y="748817"/>
                </a:lnTo>
                <a:lnTo>
                  <a:pt x="292227" y="654812"/>
                </a:lnTo>
                <a:lnTo>
                  <a:pt x="319887" y="639699"/>
                </a:lnTo>
                <a:lnTo>
                  <a:pt x="360045" y="618871"/>
                </a:lnTo>
                <a:lnTo>
                  <a:pt x="397421" y="600252"/>
                </a:lnTo>
                <a:lnTo>
                  <a:pt x="422529" y="588391"/>
                </a:lnTo>
                <a:lnTo>
                  <a:pt x="439102" y="618299"/>
                </a:lnTo>
                <a:lnTo>
                  <a:pt x="448030" y="635800"/>
                </a:lnTo>
                <a:lnTo>
                  <a:pt x="456272" y="653618"/>
                </a:lnTo>
                <a:lnTo>
                  <a:pt x="462661" y="669798"/>
                </a:lnTo>
                <a:lnTo>
                  <a:pt x="464312" y="675640"/>
                </a:lnTo>
                <a:lnTo>
                  <a:pt x="463169" y="681228"/>
                </a:lnTo>
                <a:lnTo>
                  <a:pt x="462280" y="683260"/>
                </a:lnTo>
                <a:lnTo>
                  <a:pt x="458978" y="686562"/>
                </a:lnTo>
                <a:lnTo>
                  <a:pt x="453263" y="690626"/>
                </a:lnTo>
                <a:lnTo>
                  <a:pt x="430911" y="705485"/>
                </a:lnTo>
                <a:lnTo>
                  <a:pt x="430022" y="708025"/>
                </a:lnTo>
                <a:lnTo>
                  <a:pt x="434975" y="717804"/>
                </a:lnTo>
                <a:lnTo>
                  <a:pt x="437642" y="718566"/>
                </a:lnTo>
                <a:lnTo>
                  <a:pt x="486918" y="692150"/>
                </a:lnTo>
                <a:lnTo>
                  <a:pt x="535940" y="668528"/>
                </a:lnTo>
                <a:lnTo>
                  <a:pt x="536829" y="665861"/>
                </a:lnTo>
                <a:lnTo>
                  <a:pt x="531876" y="656209"/>
                </a:lnTo>
                <a:lnTo>
                  <a:pt x="529209" y="655320"/>
                </a:lnTo>
                <a:lnTo>
                  <a:pt x="514985" y="661543"/>
                </a:lnTo>
                <a:lnTo>
                  <a:pt x="502666" y="666242"/>
                </a:lnTo>
                <a:lnTo>
                  <a:pt x="496316" y="667512"/>
                </a:lnTo>
                <a:lnTo>
                  <a:pt x="494030" y="667385"/>
                </a:lnTo>
                <a:lnTo>
                  <a:pt x="490601" y="665480"/>
                </a:lnTo>
                <a:lnTo>
                  <a:pt x="468579" y="629704"/>
                </a:lnTo>
                <a:lnTo>
                  <a:pt x="443611" y="577596"/>
                </a:lnTo>
                <a:lnTo>
                  <a:pt x="565531" y="518160"/>
                </a:lnTo>
                <a:lnTo>
                  <a:pt x="589788" y="559689"/>
                </a:lnTo>
                <a:lnTo>
                  <a:pt x="606044" y="596138"/>
                </a:lnTo>
                <a:lnTo>
                  <a:pt x="616712" y="637159"/>
                </a:lnTo>
                <a:lnTo>
                  <a:pt x="608698" y="642759"/>
                </a:lnTo>
                <a:lnTo>
                  <a:pt x="600290" y="648131"/>
                </a:lnTo>
                <a:lnTo>
                  <a:pt x="591451" y="653288"/>
                </a:lnTo>
                <a:lnTo>
                  <a:pt x="580009" y="659384"/>
                </a:lnTo>
                <a:lnTo>
                  <a:pt x="578612" y="659765"/>
                </a:lnTo>
                <a:lnTo>
                  <a:pt x="577723" y="662559"/>
                </a:lnTo>
                <a:lnTo>
                  <a:pt x="583057" y="672973"/>
                </a:lnTo>
                <a:lnTo>
                  <a:pt x="585470" y="673354"/>
                </a:lnTo>
                <a:lnTo>
                  <a:pt x="607377" y="663956"/>
                </a:lnTo>
                <a:lnTo>
                  <a:pt x="626440" y="656463"/>
                </a:lnTo>
                <a:lnTo>
                  <a:pt x="642670" y="650887"/>
                </a:lnTo>
                <a:lnTo>
                  <a:pt x="656082" y="647192"/>
                </a:lnTo>
                <a:lnTo>
                  <a:pt x="657098" y="645414"/>
                </a:lnTo>
                <a:close/>
                <a:moveTo>
                  <a:pt x="836295" y="1070483"/>
                </a:moveTo>
                <a:lnTo>
                  <a:pt x="832231" y="1062253"/>
                </a:lnTo>
                <a:lnTo>
                  <a:pt x="821575" y="1038783"/>
                </a:lnTo>
                <a:lnTo>
                  <a:pt x="801916" y="991984"/>
                </a:lnTo>
                <a:lnTo>
                  <a:pt x="792861" y="968248"/>
                </a:lnTo>
                <a:lnTo>
                  <a:pt x="790067" y="967232"/>
                </a:lnTo>
                <a:lnTo>
                  <a:pt x="779526" y="971677"/>
                </a:lnTo>
                <a:lnTo>
                  <a:pt x="778510" y="974344"/>
                </a:lnTo>
                <a:lnTo>
                  <a:pt x="782193" y="983742"/>
                </a:lnTo>
                <a:lnTo>
                  <a:pt x="784987" y="991616"/>
                </a:lnTo>
                <a:lnTo>
                  <a:pt x="786638" y="997331"/>
                </a:lnTo>
                <a:lnTo>
                  <a:pt x="787908" y="1003173"/>
                </a:lnTo>
                <a:lnTo>
                  <a:pt x="788162" y="1007364"/>
                </a:lnTo>
                <a:lnTo>
                  <a:pt x="786638" y="1012698"/>
                </a:lnTo>
                <a:lnTo>
                  <a:pt x="746379" y="1034796"/>
                </a:lnTo>
                <a:lnTo>
                  <a:pt x="534543" y="1125601"/>
                </a:lnTo>
                <a:lnTo>
                  <a:pt x="548347" y="1095286"/>
                </a:lnTo>
                <a:lnTo>
                  <a:pt x="555713" y="1080033"/>
                </a:lnTo>
                <a:lnTo>
                  <a:pt x="585431" y="1022731"/>
                </a:lnTo>
                <a:lnTo>
                  <a:pt x="628675" y="938288"/>
                </a:lnTo>
                <a:lnTo>
                  <a:pt x="650621" y="896239"/>
                </a:lnTo>
                <a:lnTo>
                  <a:pt x="666343" y="867359"/>
                </a:lnTo>
                <a:lnTo>
                  <a:pt x="713105" y="780288"/>
                </a:lnTo>
                <a:lnTo>
                  <a:pt x="704761" y="763079"/>
                </a:lnTo>
                <a:lnTo>
                  <a:pt x="695198" y="741299"/>
                </a:lnTo>
                <a:lnTo>
                  <a:pt x="678053" y="697865"/>
                </a:lnTo>
                <a:lnTo>
                  <a:pt x="675259" y="696849"/>
                </a:lnTo>
                <a:lnTo>
                  <a:pt x="664464" y="701421"/>
                </a:lnTo>
                <a:lnTo>
                  <a:pt x="663448" y="704088"/>
                </a:lnTo>
                <a:lnTo>
                  <a:pt x="666838" y="712635"/>
                </a:lnTo>
                <a:lnTo>
                  <a:pt x="671588" y="725957"/>
                </a:lnTo>
                <a:lnTo>
                  <a:pt x="672846" y="730631"/>
                </a:lnTo>
                <a:lnTo>
                  <a:pt x="673735" y="736092"/>
                </a:lnTo>
                <a:lnTo>
                  <a:pt x="673227" y="741172"/>
                </a:lnTo>
                <a:lnTo>
                  <a:pt x="470662" y="835787"/>
                </a:lnTo>
                <a:lnTo>
                  <a:pt x="434594" y="850265"/>
                </a:lnTo>
                <a:lnTo>
                  <a:pt x="396875" y="863473"/>
                </a:lnTo>
                <a:lnTo>
                  <a:pt x="393065" y="863981"/>
                </a:lnTo>
                <a:lnTo>
                  <a:pt x="387477" y="862457"/>
                </a:lnTo>
                <a:lnTo>
                  <a:pt x="384302" y="859282"/>
                </a:lnTo>
                <a:lnTo>
                  <a:pt x="377444" y="848487"/>
                </a:lnTo>
                <a:lnTo>
                  <a:pt x="373761" y="840994"/>
                </a:lnTo>
                <a:lnTo>
                  <a:pt x="369443" y="831342"/>
                </a:lnTo>
                <a:lnTo>
                  <a:pt x="366649" y="830072"/>
                </a:lnTo>
                <a:lnTo>
                  <a:pt x="356235" y="834517"/>
                </a:lnTo>
                <a:lnTo>
                  <a:pt x="355092" y="837438"/>
                </a:lnTo>
                <a:lnTo>
                  <a:pt x="361683" y="851065"/>
                </a:lnTo>
                <a:lnTo>
                  <a:pt x="368515" y="865822"/>
                </a:lnTo>
                <a:lnTo>
                  <a:pt x="388302" y="911669"/>
                </a:lnTo>
                <a:lnTo>
                  <a:pt x="398272" y="939419"/>
                </a:lnTo>
                <a:lnTo>
                  <a:pt x="400939" y="940562"/>
                </a:lnTo>
                <a:lnTo>
                  <a:pt x="411734" y="935990"/>
                </a:lnTo>
                <a:lnTo>
                  <a:pt x="412750" y="933323"/>
                </a:lnTo>
                <a:lnTo>
                  <a:pt x="406476" y="916686"/>
                </a:lnTo>
                <a:lnTo>
                  <a:pt x="404647" y="910793"/>
                </a:lnTo>
                <a:lnTo>
                  <a:pt x="403733" y="906526"/>
                </a:lnTo>
                <a:lnTo>
                  <a:pt x="403098" y="901827"/>
                </a:lnTo>
                <a:lnTo>
                  <a:pt x="403225" y="898398"/>
                </a:lnTo>
                <a:lnTo>
                  <a:pt x="473506" y="860183"/>
                </a:lnTo>
                <a:lnTo>
                  <a:pt x="655193" y="783082"/>
                </a:lnTo>
                <a:lnTo>
                  <a:pt x="629894" y="831608"/>
                </a:lnTo>
                <a:lnTo>
                  <a:pt x="555129" y="977773"/>
                </a:lnTo>
                <a:lnTo>
                  <a:pt x="529844" y="1026287"/>
                </a:lnTo>
                <a:lnTo>
                  <a:pt x="491998" y="1102233"/>
                </a:lnTo>
                <a:lnTo>
                  <a:pt x="479933" y="1127252"/>
                </a:lnTo>
                <a:lnTo>
                  <a:pt x="485203" y="1154391"/>
                </a:lnTo>
                <a:lnTo>
                  <a:pt x="486854" y="1164564"/>
                </a:lnTo>
                <a:lnTo>
                  <a:pt x="487807" y="1172464"/>
                </a:lnTo>
                <a:lnTo>
                  <a:pt x="549275" y="1145159"/>
                </a:lnTo>
                <a:lnTo>
                  <a:pt x="720725" y="1072134"/>
                </a:lnTo>
                <a:lnTo>
                  <a:pt x="768438" y="1053388"/>
                </a:lnTo>
                <a:lnTo>
                  <a:pt x="784580" y="1047483"/>
                </a:lnTo>
                <a:lnTo>
                  <a:pt x="793750" y="1044702"/>
                </a:lnTo>
                <a:lnTo>
                  <a:pt x="797560" y="1044321"/>
                </a:lnTo>
                <a:lnTo>
                  <a:pt x="803402" y="1045083"/>
                </a:lnTo>
                <a:lnTo>
                  <a:pt x="821944" y="1076833"/>
                </a:lnTo>
                <a:lnTo>
                  <a:pt x="824611" y="1077976"/>
                </a:lnTo>
                <a:lnTo>
                  <a:pt x="835152" y="1073531"/>
                </a:lnTo>
                <a:lnTo>
                  <a:pt x="836295" y="1070483"/>
                </a:lnTo>
                <a:close/>
                <a:moveTo>
                  <a:pt x="953770" y="1455547"/>
                </a:moveTo>
                <a:lnTo>
                  <a:pt x="938885" y="1413383"/>
                </a:lnTo>
                <a:lnTo>
                  <a:pt x="934478" y="1398917"/>
                </a:lnTo>
                <a:lnTo>
                  <a:pt x="922020" y="1351534"/>
                </a:lnTo>
                <a:lnTo>
                  <a:pt x="919353" y="1350022"/>
                </a:lnTo>
                <a:lnTo>
                  <a:pt x="908050" y="1353451"/>
                </a:lnTo>
                <a:lnTo>
                  <a:pt x="906780" y="1356233"/>
                </a:lnTo>
                <a:lnTo>
                  <a:pt x="909662" y="1369987"/>
                </a:lnTo>
                <a:lnTo>
                  <a:pt x="913218" y="1388567"/>
                </a:lnTo>
                <a:lnTo>
                  <a:pt x="913765" y="1393444"/>
                </a:lnTo>
                <a:lnTo>
                  <a:pt x="913765" y="1397762"/>
                </a:lnTo>
                <a:lnTo>
                  <a:pt x="911987" y="1400429"/>
                </a:lnTo>
                <a:lnTo>
                  <a:pt x="907923" y="1401572"/>
                </a:lnTo>
                <a:lnTo>
                  <a:pt x="902373" y="1402435"/>
                </a:lnTo>
                <a:lnTo>
                  <a:pt x="892784" y="1402765"/>
                </a:lnTo>
                <a:lnTo>
                  <a:pt x="879182" y="1402600"/>
                </a:lnTo>
                <a:lnTo>
                  <a:pt x="861568" y="1401953"/>
                </a:lnTo>
                <a:lnTo>
                  <a:pt x="843267" y="1400987"/>
                </a:lnTo>
                <a:lnTo>
                  <a:pt x="804291" y="1398270"/>
                </a:lnTo>
                <a:lnTo>
                  <a:pt x="629031" y="1382026"/>
                </a:lnTo>
                <a:lnTo>
                  <a:pt x="670204" y="1348600"/>
                </a:lnTo>
                <a:lnTo>
                  <a:pt x="752233" y="1281379"/>
                </a:lnTo>
                <a:lnTo>
                  <a:pt x="800608" y="1242326"/>
                </a:lnTo>
                <a:lnTo>
                  <a:pt x="836129" y="1215974"/>
                </a:lnTo>
                <a:lnTo>
                  <a:pt x="853313" y="1205865"/>
                </a:lnTo>
                <a:lnTo>
                  <a:pt x="856234" y="1207135"/>
                </a:lnTo>
                <a:lnTo>
                  <a:pt x="871093" y="1245374"/>
                </a:lnTo>
                <a:lnTo>
                  <a:pt x="873633" y="1246759"/>
                </a:lnTo>
                <a:lnTo>
                  <a:pt x="886587" y="1242822"/>
                </a:lnTo>
                <a:lnTo>
                  <a:pt x="887984" y="1240282"/>
                </a:lnTo>
                <a:lnTo>
                  <a:pt x="875411" y="1204341"/>
                </a:lnTo>
                <a:lnTo>
                  <a:pt x="866267" y="1176020"/>
                </a:lnTo>
                <a:lnTo>
                  <a:pt x="857859" y="1146848"/>
                </a:lnTo>
                <a:lnTo>
                  <a:pt x="848614" y="1111758"/>
                </a:lnTo>
                <a:lnTo>
                  <a:pt x="845820" y="1110234"/>
                </a:lnTo>
                <a:lnTo>
                  <a:pt x="834898" y="1113536"/>
                </a:lnTo>
                <a:lnTo>
                  <a:pt x="833501" y="1116457"/>
                </a:lnTo>
                <a:lnTo>
                  <a:pt x="835914" y="1128204"/>
                </a:lnTo>
                <a:lnTo>
                  <a:pt x="837222" y="1137323"/>
                </a:lnTo>
                <a:lnTo>
                  <a:pt x="759104" y="1213408"/>
                </a:lnTo>
                <a:lnTo>
                  <a:pt x="672172" y="1285773"/>
                </a:lnTo>
                <a:lnTo>
                  <a:pt x="628523" y="1321701"/>
                </a:lnTo>
                <a:lnTo>
                  <a:pt x="558038" y="1376680"/>
                </a:lnTo>
                <a:lnTo>
                  <a:pt x="565531" y="1401445"/>
                </a:lnTo>
                <a:lnTo>
                  <a:pt x="610577" y="1403527"/>
                </a:lnTo>
                <a:lnTo>
                  <a:pt x="722934" y="1413941"/>
                </a:lnTo>
                <a:lnTo>
                  <a:pt x="825766" y="1424520"/>
                </a:lnTo>
                <a:lnTo>
                  <a:pt x="877189" y="1429512"/>
                </a:lnTo>
                <a:lnTo>
                  <a:pt x="924306" y="1436243"/>
                </a:lnTo>
                <a:lnTo>
                  <a:pt x="938530" y="1460246"/>
                </a:lnTo>
                <a:lnTo>
                  <a:pt x="941070" y="1461643"/>
                </a:lnTo>
                <a:lnTo>
                  <a:pt x="952500" y="1458087"/>
                </a:lnTo>
                <a:lnTo>
                  <a:pt x="953770" y="1455547"/>
                </a:lnTo>
                <a:close/>
                <a:moveTo>
                  <a:pt x="1015873" y="1735201"/>
                </a:moveTo>
                <a:lnTo>
                  <a:pt x="1008100" y="1704365"/>
                </a:lnTo>
                <a:lnTo>
                  <a:pt x="991666" y="1636395"/>
                </a:lnTo>
                <a:lnTo>
                  <a:pt x="979589" y="1584350"/>
                </a:lnTo>
                <a:lnTo>
                  <a:pt x="960755" y="1496314"/>
                </a:lnTo>
                <a:lnTo>
                  <a:pt x="958596" y="1494917"/>
                </a:lnTo>
                <a:lnTo>
                  <a:pt x="946531" y="1497711"/>
                </a:lnTo>
                <a:lnTo>
                  <a:pt x="945261" y="1499870"/>
                </a:lnTo>
                <a:lnTo>
                  <a:pt x="947928" y="1518031"/>
                </a:lnTo>
                <a:lnTo>
                  <a:pt x="948436" y="1523492"/>
                </a:lnTo>
                <a:lnTo>
                  <a:pt x="948563" y="1527683"/>
                </a:lnTo>
                <a:lnTo>
                  <a:pt x="948436" y="1530223"/>
                </a:lnTo>
                <a:lnTo>
                  <a:pt x="947928" y="1532509"/>
                </a:lnTo>
                <a:lnTo>
                  <a:pt x="911428" y="1548625"/>
                </a:lnTo>
                <a:lnTo>
                  <a:pt x="739571" y="1588630"/>
                </a:lnTo>
                <a:lnTo>
                  <a:pt x="689483" y="1599057"/>
                </a:lnTo>
                <a:lnTo>
                  <a:pt x="649947" y="1605648"/>
                </a:lnTo>
                <a:lnTo>
                  <a:pt x="646430" y="1605534"/>
                </a:lnTo>
                <a:lnTo>
                  <a:pt x="644906" y="1604391"/>
                </a:lnTo>
                <a:lnTo>
                  <a:pt x="633603" y="1591818"/>
                </a:lnTo>
                <a:lnTo>
                  <a:pt x="630682" y="1590548"/>
                </a:lnTo>
                <a:lnTo>
                  <a:pt x="622681" y="1592326"/>
                </a:lnTo>
                <a:lnTo>
                  <a:pt x="621157" y="1594612"/>
                </a:lnTo>
                <a:lnTo>
                  <a:pt x="628078" y="1617967"/>
                </a:lnTo>
                <a:lnTo>
                  <a:pt x="633857" y="1640459"/>
                </a:lnTo>
                <a:lnTo>
                  <a:pt x="655828" y="1738426"/>
                </a:lnTo>
                <a:lnTo>
                  <a:pt x="668591" y="1796948"/>
                </a:lnTo>
                <a:lnTo>
                  <a:pt x="673481" y="1821053"/>
                </a:lnTo>
                <a:lnTo>
                  <a:pt x="675767" y="1822323"/>
                </a:lnTo>
                <a:lnTo>
                  <a:pt x="732713" y="1812315"/>
                </a:lnTo>
                <a:lnTo>
                  <a:pt x="757809" y="1809750"/>
                </a:lnTo>
                <a:lnTo>
                  <a:pt x="759079" y="1807464"/>
                </a:lnTo>
                <a:lnTo>
                  <a:pt x="756412" y="1796288"/>
                </a:lnTo>
                <a:lnTo>
                  <a:pt x="754253" y="1794383"/>
                </a:lnTo>
                <a:lnTo>
                  <a:pt x="727837" y="1794764"/>
                </a:lnTo>
                <a:lnTo>
                  <a:pt x="710145" y="1794408"/>
                </a:lnTo>
                <a:lnTo>
                  <a:pt x="684161" y="1758657"/>
                </a:lnTo>
                <a:lnTo>
                  <a:pt x="659257" y="1654683"/>
                </a:lnTo>
                <a:lnTo>
                  <a:pt x="689762" y="1646809"/>
                </a:lnTo>
                <a:lnTo>
                  <a:pt x="733806" y="1636268"/>
                </a:lnTo>
                <a:lnTo>
                  <a:pt x="774598" y="1627174"/>
                </a:lnTo>
                <a:lnTo>
                  <a:pt x="801878" y="1621790"/>
                </a:lnTo>
                <a:lnTo>
                  <a:pt x="810717" y="1655178"/>
                </a:lnTo>
                <a:lnTo>
                  <a:pt x="815162" y="1674456"/>
                </a:lnTo>
                <a:lnTo>
                  <a:pt x="818921" y="1693887"/>
                </a:lnTo>
                <a:lnTo>
                  <a:pt x="821182" y="1711198"/>
                </a:lnTo>
                <a:lnTo>
                  <a:pt x="821309" y="1717421"/>
                </a:lnTo>
                <a:lnTo>
                  <a:pt x="818896" y="1722628"/>
                </a:lnTo>
                <a:lnTo>
                  <a:pt x="817626" y="1724406"/>
                </a:lnTo>
                <a:lnTo>
                  <a:pt x="813562" y="1726819"/>
                </a:lnTo>
                <a:lnTo>
                  <a:pt x="807085" y="1729359"/>
                </a:lnTo>
                <a:lnTo>
                  <a:pt x="781812" y="1738249"/>
                </a:lnTo>
                <a:lnTo>
                  <a:pt x="780288" y="1740662"/>
                </a:lnTo>
                <a:lnTo>
                  <a:pt x="782828" y="1751330"/>
                </a:lnTo>
                <a:lnTo>
                  <a:pt x="785114" y="1752727"/>
                </a:lnTo>
                <a:lnTo>
                  <a:pt x="839343" y="1739011"/>
                </a:lnTo>
                <a:lnTo>
                  <a:pt x="892556" y="1727962"/>
                </a:lnTo>
                <a:lnTo>
                  <a:pt x="894080" y="1725676"/>
                </a:lnTo>
                <a:lnTo>
                  <a:pt x="891667" y="1714881"/>
                </a:lnTo>
                <a:lnTo>
                  <a:pt x="889254" y="1713484"/>
                </a:lnTo>
                <a:lnTo>
                  <a:pt x="866394" y="1717040"/>
                </a:lnTo>
                <a:lnTo>
                  <a:pt x="860933" y="1717548"/>
                </a:lnTo>
                <a:lnTo>
                  <a:pt x="839000" y="1682965"/>
                </a:lnTo>
                <a:lnTo>
                  <a:pt x="829310" y="1640941"/>
                </a:lnTo>
                <a:lnTo>
                  <a:pt x="824865" y="1616456"/>
                </a:lnTo>
                <a:lnTo>
                  <a:pt x="957453" y="1588389"/>
                </a:lnTo>
                <a:lnTo>
                  <a:pt x="968552" y="1625041"/>
                </a:lnTo>
                <a:lnTo>
                  <a:pt x="978154" y="1674495"/>
                </a:lnTo>
                <a:lnTo>
                  <a:pt x="980198" y="1698409"/>
                </a:lnTo>
                <a:lnTo>
                  <a:pt x="979843" y="1708429"/>
                </a:lnTo>
                <a:lnTo>
                  <a:pt x="940054" y="1729359"/>
                </a:lnTo>
                <a:lnTo>
                  <a:pt x="936117" y="1729994"/>
                </a:lnTo>
                <a:lnTo>
                  <a:pt x="934720" y="1732534"/>
                </a:lnTo>
                <a:lnTo>
                  <a:pt x="937387" y="1743964"/>
                </a:lnTo>
                <a:lnTo>
                  <a:pt x="939546" y="1744853"/>
                </a:lnTo>
                <a:lnTo>
                  <a:pt x="963129" y="1741144"/>
                </a:lnTo>
                <a:lnTo>
                  <a:pt x="983437" y="1738553"/>
                </a:lnTo>
                <a:lnTo>
                  <a:pt x="1000531" y="1737093"/>
                </a:lnTo>
                <a:lnTo>
                  <a:pt x="1014476" y="1736725"/>
                </a:lnTo>
                <a:lnTo>
                  <a:pt x="1015873" y="1735201"/>
                </a:lnTo>
                <a:close/>
                <a:moveTo>
                  <a:pt x="1083945" y="2189353"/>
                </a:moveTo>
                <a:lnTo>
                  <a:pt x="1080249" y="2169287"/>
                </a:lnTo>
                <a:lnTo>
                  <a:pt x="1075817" y="2139696"/>
                </a:lnTo>
                <a:lnTo>
                  <a:pt x="1071410" y="2106460"/>
                </a:lnTo>
                <a:lnTo>
                  <a:pt x="1068832" y="2081784"/>
                </a:lnTo>
                <a:lnTo>
                  <a:pt x="1066419" y="2080133"/>
                </a:lnTo>
                <a:lnTo>
                  <a:pt x="1055116" y="2081657"/>
                </a:lnTo>
                <a:lnTo>
                  <a:pt x="1053338" y="2083943"/>
                </a:lnTo>
                <a:lnTo>
                  <a:pt x="1054481" y="2093722"/>
                </a:lnTo>
                <a:lnTo>
                  <a:pt x="1055116" y="2101850"/>
                </a:lnTo>
                <a:lnTo>
                  <a:pt x="1006602" y="2133092"/>
                </a:lnTo>
                <a:lnTo>
                  <a:pt x="778510" y="2165985"/>
                </a:lnTo>
                <a:lnTo>
                  <a:pt x="799744" y="2140699"/>
                </a:lnTo>
                <a:lnTo>
                  <a:pt x="810831" y="2128151"/>
                </a:lnTo>
                <a:lnTo>
                  <a:pt x="854481" y="2081403"/>
                </a:lnTo>
                <a:lnTo>
                  <a:pt x="918298" y="2012327"/>
                </a:lnTo>
                <a:lnTo>
                  <a:pt x="950468" y="1978025"/>
                </a:lnTo>
                <a:lnTo>
                  <a:pt x="973188" y="1954631"/>
                </a:lnTo>
                <a:lnTo>
                  <a:pt x="1041019" y="1883918"/>
                </a:lnTo>
                <a:lnTo>
                  <a:pt x="1037564" y="1865566"/>
                </a:lnTo>
                <a:lnTo>
                  <a:pt x="1034034" y="1842643"/>
                </a:lnTo>
                <a:lnTo>
                  <a:pt x="1028827" y="1797177"/>
                </a:lnTo>
                <a:lnTo>
                  <a:pt x="1026414" y="1795399"/>
                </a:lnTo>
                <a:lnTo>
                  <a:pt x="1014857" y="1797050"/>
                </a:lnTo>
                <a:lnTo>
                  <a:pt x="1013079" y="1799336"/>
                </a:lnTo>
                <a:lnTo>
                  <a:pt x="1014145" y="1808289"/>
                </a:lnTo>
                <a:lnTo>
                  <a:pt x="1015238" y="1822094"/>
                </a:lnTo>
                <a:lnTo>
                  <a:pt x="1015238" y="1826895"/>
                </a:lnTo>
                <a:lnTo>
                  <a:pt x="1014730" y="1832356"/>
                </a:lnTo>
                <a:lnTo>
                  <a:pt x="792607" y="1875790"/>
                </a:lnTo>
                <a:lnTo>
                  <a:pt x="754126" y="1880362"/>
                </a:lnTo>
                <a:lnTo>
                  <a:pt x="719455" y="1883537"/>
                </a:lnTo>
                <a:lnTo>
                  <a:pt x="714248" y="1883410"/>
                </a:lnTo>
                <a:lnTo>
                  <a:pt x="696214" y="1846199"/>
                </a:lnTo>
                <a:lnTo>
                  <a:pt x="693928" y="1844294"/>
                </a:lnTo>
                <a:lnTo>
                  <a:pt x="682625" y="1845818"/>
                </a:lnTo>
                <a:lnTo>
                  <a:pt x="680720" y="1848358"/>
                </a:lnTo>
                <a:lnTo>
                  <a:pt x="683526" y="1862861"/>
                </a:lnTo>
                <a:lnTo>
                  <a:pt x="686269" y="1878545"/>
                </a:lnTo>
                <a:lnTo>
                  <a:pt x="691642" y="1913382"/>
                </a:lnTo>
                <a:lnTo>
                  <a:pt x="694728" y="1938439"/>
                </a:lnTo>
                <a:lnTo>
                  <a:pt x="695540" y="1948040"/>
                </a:lnTo>
                <a:lnTo>
                  <a:pt x="695833" y="1955673"/>
                </a:lnTo>
                <a:lnTo>
                  <a:pt x="697992" y="1957451"/>
                </a:lnTo>
                <a:lnTo>
                  <a:pt x="709549" y="1955800"/>
                </a:lnTo>
                <a:lnTo>
                  <a:pt x="711327" y="1953514"/>
                </a:lnTo>
                <a:lnTo>
                  <a:pt x="710222" y="1944001"/>
                </a:lnTo>
                <a:lnTo>
                  <a:pt x="709587" y="1936216"/>
                </a:lnTo>
                <a:lnTo>
                  <a:pt x="742556" y="1907438"/>
                </a:lnTo>
                <a:lnTo>
                  <a:pt x="789000" y="1899513"/>
                </a:lnTo>
                <a:lnTo>
                  <a:pt x="984504" y="1871980"/>
                </a:lnTo>
                <a:lnTo>
                  <a:pt x="947369" y="1911578"/>
                </a:lnTo>
                <a:lnTo>
                  <a:pt x="837031" y="2031276"/>
                </a:lnTo>
                <a:lnTo>
                  <a:pt x="799973" y="2070862"/>
                </a:lnTo>
                <a:lnTo>
                  <a:pt x="743585" y="2133092"/>
                </a:lnTo>
                <a:lnTo>
                  <a:pt x="725424" y="2153793"/>
                </a:lnTo>
                <a:lnTo>
                  <a:pt x="723353" y="2180818"/>
                </a:lnTo>
                <a:lnTo>
                  <a:pt x="722274" y="2190839"/>
                </a:lnTo>
                <a:lnTo>
                  <a:pt x="721106" y="2198497"/>
                </a:lnTo>
                <a:lnTo>
                  <a:pt x="787654" y="2188083"/>
                </a:lnTo>
                <a:lnTo>
                  <a:pt x="972058" y="2161921"/>
                </a:lnTo>
                <a:lnTo>
                  <a:pt x="1023073" y="2156256"/>
                </a:lnTo>
                <a:lnTo>
                  <a:pt x="1040168" y="2154694"/>
                </a:lnTo>
                <a:lnTo>
                  <a:pt x="1049782" y="2154301"/>
                </a:lnTo>
                <a:lnTo>
                  <a:pt x="1053592" y="2154809"/>
                </a:lnTo>
                <a:lnTo>
                  <a:pt x="1068578" y="2191766"/>
                </a:lnTo>
                <a:lnTo>
                  <a:pt x="1070737" y="2193544"/>
                </a:lnTo>
                <a:lnTo>
                  <a:pt x="1082040" y="2191893"/>
                </a:lnTo>
                <a:lnTo>
                  <a:pt x="1083945" y="2189353"/>
                </a:lnTo>
                <a:close/>
                <a:moveTo>
                  <a:pt x="1094867" y="2380234"/>
                </a:moveTo>
                <a:lnTo>
                  <a:pt x="1088517" y="2316340"/>
                </a:lnTo>
                <a:lnTo>
                  <a:pt x="1087475" y="2302586"/>
                </a:lnTo>
                <a:lnTo>
                  <a:pt x="1084834" y="2237105"/>
                </a:lnTo>
                <a:lnTo>
                  <a:pt x="1082929" y="2235200"/>
                </a:lnTo>
                <a:lnTo>
                  <a:pt x="1070610" y="2236089"/>
                </a:lnTo>
                <a:lnTo>
                  <a:pt x="1068959" y="2238248"/>
                </a:lnTo>
                <a:lnTo>
                  <a:pt x="1069289" y="2259901"/>
                </a:lnTo>
                <a:lnTo>
                  <a:pt x="1069073" y="2267013"/>
                </a:lnTo>
                <a:lnTo>
                  <a:pt x="969518" y="2293112"/>
                </a:lnTo>
                <a:lnTo>
                  <a:pt x="802513" y="2304542"/>
                </a:lnTo>
                <a:lnTo>
                  <a:pt x="773290" y="2305494"/>
                </a:lnTo>
                <a:lnTo>
                  <a:pt x="768223" y="2305177"/>
                </a:lnTo>
                <a:lnTo>
                  <a:pt x="748665" y="2260600"/>
                </a:lnTo>
                <a:lnTo>
                  <a:pt x="747014" y="2258695"/>
                </a:lnTo>
                <a:lnTo>
                  <a:pt x="734568" y="2259584"/>
                </a:lnTo>
                <a:lnTo>
                  <a:pt x="732790" y="2261743"/>
                </a:lnTo>
                <a:lnTo>
                  <a:pt x="739775" y="2332990"/>
                </a:lnTo>
                <a:lnTo>
                  <a:pt x="742823" y="2404745"/>
                </a:lnTo>
                <a:lnTo>
                  <a:pt x="744855" y="2406650"/>
                </a:lnTo>
                <a:lnTo>
                  <a:pt x="757301" y="2405761"/>
                </a:lnTo>
                <a:lnTo>
                  <a:pt x="758571" y="2403729"/>
                </a:lnTo>
                <a:lnTo>
                  <a:pt x="758418" y="2382075"/>
                </a:lnTo>
                <a:lnTo>
                  <a:pt x="758723" y="2374976"/>
                </a:lnTo>
                <a:lnTo>
                  <a:pt x="809879" y="2352421"/>
                </a:lnTo>
                <a:lnTo>
                  <a:pt x="972820" y="2340737"/>
                </a:lnTo>
                <a:lnTo>
                  <a:pt x="1038313" y="2336787"/>
                </a:lnTo>
                <a:lnTo>
                  <a:pt x="1052360" y="2336546"/>
                </a:lnTo>
                <a:lnTo>
                  <a:pt x="1064641" y="2337054"/>
                </a:lnTo>
                <a:lnTo>
                  <a:pt x="1078992" y="2381250"/>
                </a:lnTo>
                <a:lnTo>
                  <a:pt x="1080897" y="2383155"/>
                </a:lnTo>
                <a:lnTo>
                  <a:pt x="1093216" y="2382266"/>
                </a:lnTo>
                <a:lnTo>
                  <a:pt x="1094867" y="2380234"/>
                </a:lnTo>
                <a:close/>
              </a:path>
            </a:pathLst>
          </a:custGeom>
          <a:solidFill>
            <a:srgbClr val="36231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E226C8F-5B45-440C-85BE-F350287AA19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  <p:sldLayoutId id="2147483660" r:id="rId16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object 2"/>
          <p:cNvSpPr/>
          <p:nvPr/>
        </p:nvSpPr>
        <p:spPr>
          <a:xfrm>
            <a:off x="5072040" y="5194800"/>
            <a:ext cx="542520" cy="430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 vert="vert" rot="5400000">
            <a:noAutofit/>
          </a:bodyPr>
          <a:p>
            <a:pPr marL="12600">
              <a:lnSpc>
                <a:spcPts val="3835"/>
              </a:lnSpc>
              <a:buNone/>
            </a:pPr>
            <a:r>
              <a:rPr b="0" lang="en-US" sz="4000" spc="-1" strike="noStrike">
                <a:solidFill>
                  <a:srgbClr val="362312"/>
                </a:solidFill>
                <a:latin typeface="Palatino Linotype"/>
              </a:rPr>
              <a:t>D</a:t>
            </a:r>
            <a:endParaRPr b="0" lang="en-US" sz="4000" spc="-1" strike="noStrike">
              <a:latin typeface="Arial"/>
            </a:endParaRPr>
          </a:p>
        </p:txBody>
      </p:sp>
      <p:sp>
        <p:nvSpPr>
          <p:cNvPr id="46" name="object 3"/>
          <p:cNvSpPr/>
          <p:nvPr/>
        </p:nvSpPr>
        <p:spPr>
          <a:xfrm>
            <a:off x="5223240" y="5630400"/>
            <a:ext cx="366840" cy="404280"/>
          </a:xfrm>
          <a:custGeom>
            <a:avLst/>
            <a:gdLst/>
            <a:ahLst/>
            <a:rect l="l" t="t" r="r" b="b"/>
            <a:pathLst>
              <a:path w="367029" h="404495">
                <a:moveTo>
                  <a:pt x="182532" y="0"/>
                </a:moveTo>
                <a:lnTo>
                  <a:pt x="132294" y="6607"/>
                </a:lnTo>
                <a:lnTo>
                  <a:pt x="82163" y="27628"/>
                </a:lnTo>
                <a:lnTo>
                  <a:pt x="41314" y="64519"/>
                </a:lnTo>
                <a:lnTo>
                  <a:pt x="13997" y="114774"/>
                </a:lnTo>
                <a:lnTo>
                  <a:pt x="3782" y="154052"/>
                </a:lnTo>
                <a:lnTo>
                  <a:pt x="0" y="205184"/>
                </a:lnTo>
                <a:lnTo>
                  <a:pt x="2087" y="233937"/>
                </a:lnTo>
                <a:lnTo>
                  <a:pt x="16216" y="287658"/>
                </a:lnTo>
                <a:lnTo>
                  <a:pt x="42203" y="333569"/>
                </a:lnTo>
                <a:lnTo>
                  <a:pt x="78954" y="368811"/>
                </a:lnTo>
                <a:lnTo>
                  <a:pt x="124610" y="392640"/>
                </a:lnTo>
                <a:lnTo>
                  <a:pt x="177125" y="403990"/>
                </a:lnTo>
                <a:lnTo>
                  <a:pt x="214929" y="403860"/>
                </a:lnTo>
                <a:lnTo>
                  <a:pt x="249150" y="396656"/>
                </a:lnTo>
                <a:lnTo>
                  <a:pt x="279870" y="382452"/>
                </a:lnTo>
                <a:lnTo>
                  <a:pt x="307173" y="361318"/>
                </a:lnTo>
                <a:lnTo>
                  <a:pt x="318767" y="347354"/>
                </a:lnTo>
                <a:lnTo>
                  <a:pt x="189426" y="347354"/>
                </a:lnTo>
                <a:lnTo>
                  <a:pt x="164933" y="346459"/>
                </a:lnTo>
                <a:lnTo>
                  <a:pt x="121562" y="338363"/>
                </a:lnTo>
                <a:lnTo>
                  <a:pt x="83526" y="322456"/>
                </a:lnTo>
                <a:lnTo>
                  <a:pt x="53078" y="299073"/>
                </a:lnTo>
                <a:lnTo>
                  <a:pt x="26789" y="251458"/>
                </a:lnTo>
                <a:lnTo>
                  <a:pt x="21248" y="213996"/>
                </a:lnTo>
                <a:lnTo>
                  <a:pt x="21931" y="193932"/>
                </a:lnTo>
                <a:lnTo>
                  <a:pt x="32825" y="146641"/>
                </a:lnTo>
                <a:lnTo>
                  <a:pt x="57094" y="108684"/>
                </a:lnTo>
                <a:lnTo>
                  <a:pt x="94726" y="79609"/>
                </a:lnTo>
                <a:lnTo>
                  <a:pt x="143089" y="62106"/>
                </a:lnTo>
                <a:lnTo>
                  <a:pt x="193470" y="56534"/>
                </a:lnTo>
                <a:lnTo>
                  <a:pt x="316583" y="56534"/>
                </a:lnTo>
                <a:lnTo>
                  <a:pt x="308935" y="48345"/>
                </a:lnTo>
                <a:lnTo>
                  <a:pt x="265644" y="18037"/>
                </a:lnTo>
                <a:lnTo>
                  <a:pt x="215566" y="2821"/>
                </a:lnTo>
                <a:lnTo>
                  <a:pt x="197445" y="511"/>
                </a:lnTo>
                <a:lnTo>
                  <a:pt x="182532" y="0"/>
                </a:lnTo>
                <a:close/>
                <a:moveTo>
                  <a:pt x="316583" y="56534"/>
                </a:moveTo>
                <a:lnTo>
                  <a:pt x="193470" y="56534"/>
                </a:lnTo>
                <a:lnTo>
                  <a:pt x="208875" y="57153"/>
                </a:lnTo>
                <a:lnTo>
                  <a:pt x="243153" y="62567"/>
                </a:lnTo>
                <a:lnTo>
                  <a:pt x="296993" y="86157"/>
                </a:lnTo>
                <a:lnTo>
                  <a:pt x="331470" y="125751"/>
                </a:lnTo>
                <a:lnTo>
                  <a:pt x="345773" y="178349"/>
                </a:lnTo>
                <a:lnTo>
                  <a:pt x="345400" y="209172"/>
                </a:lnTo>
                <a:lnTo>
                  <a:pt x="337304" y="249860"/>
                </a:lnTo>
                <a:lnTo>
                  <a:pt x="320254" y="285880"/>
                </a:lnTo>
                <a:lnTo>
                  <a:pt x="293758" y="315138"/>
                </a:lnTo>
                <a:lnTo>
                  <a:pt x="256881" y="335156"/>
                </a:lnTo>
                <a:lnTo>
                  <a:pt x="212859" y="345713"/>
                </a:lnTo>
                <a:lnTo>
                  <a:pt x="189426" y="347354"/>
                </a:lnTo>
                <a:lnTo>
                  <a:pt x="318767" y="347354"/>
                </a:lnTo>
                <a:lnTo>
                  <a:pt x="347098" y="301454"/>
                </a:lnTo>
                <a:lnTo>
                  <a:pt x="358983" y="263788"/>
                </a:lnTo>
                <a:lnTo>
                  <a:pt x="365593" y="221110"/>
                </a:lnTo>
                <a:lnTo>
                  <a:pt x="366748" y="197109"/>
                </a:lnTo>
                <a:lnTo>
                  <a:pt x="365974" y="174263"/>
                </a:lnTo>
                <a:lnTo>
                  <a:pt x="358354" y="132083"/>
                </a:lnTo>
                <a:lnTo>
                  <a:pt x="343368" y="94634"/>
                </a:lnTo>
                <a:lnTo>
                  <a:pt x="321905" y="62233"/>
                </a:lnTo>
                <a:lnTo>
                  <a:pt x="316583" y="56534"/>
                </a:lnTo>
                <a:close/>
              </a:path>
            </a:pathLst>
          </a:custGeom>
          <a:solidFill>
            <a:srgbClr val="36231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7" name="object 4"/>
          <p:cNvSpPr/>
          <p:nvPr/>
        </p:nvSpPr>
        <p:spPr>
          <a:xfrm>
            <a:off x="4561200" y="6142680"/>
            <a:ext cx="973800" cy="1848600"/>
          </a:xfrm>
          <a:custGeom>
            <a:avLst/>
            <a:gdLst/>
            <a:ahLst/>
            <a:rect l="l" t="t" r="r" b="b"/>
            <a:pathLst>
              <a:path w="974089" h="1849120">
                <a:moveTo>
                  <a:pt x="381101" y="1613204"/>
                </a:moveTo>
                <a:lnTo>
                  <a:pt x="376301" y="1574165"/>
                </a:lnTo>
                <a:lnTo>
                  <a:pt x="356489" y="1524850"/>
                </a:lnTo>
                <a:lnTo>
                  <a:pt x="356489" y="1636471"/>
                </a:lnTo>
                <a:lnTo>
                  <a:pt x="354076" y="1663357"/>
                </a:lnTo>
                <a:lnTo>
                  <a:pt x="331597" y="1718945"/>
                </a:lnTo>
                <a:lnTo>
                  <a:pt x="306031" y="1752638"/>
                </a:lnTo>
                <a:lnTo>
                  <a:pt x="274574" y="1778127"/>
                </a:lnTo>
                <a:lnTo>
                  <a:pt x="237578" y="1793354"/>
                </a:lnTo>
                <a:lnTo>
                  <a:pt x="217170" y="1796122"/>
                </a:lnTo>
                <a:lnTo>
                  <a:pt x="195453" y="1795526"/>
                </a:lnTo>
                <a:lnTo>
                  <a:pt x="151091" y="1785988"/>
                </a:lnTo>
                <a:lnTo>
                  <a:pt x="107696" y="1765681"/>
                </a:lnTo>
                <a:lnTo>
                  <a:pt x="72301" y="1739353"/>
                </a:lnTo>
                <a:lnTo>
                  <a:pt x="45212" y="1708150"/>
                </a:lnTo>
                <a:lnTo>
                  <a:pt x="28257" y="1673504"/>
                </a:lnTo>
                <a:lnTo>
                  <a:pt x="23876" y="1637030"/>
                </a:lnTo>
                <a:lnTo>
                  <a:pt x="26009" y="1618437"/>
                </a:lnTo>
                <a:lnTo>
                  <a:pt x="37795" y="1581721"/>
                </a:lnTo>
                <a:lnTo>
                  <a:pt x="67221" y="1536382"/>
                </a:lnTo>
                <a:lnTo>
                  <a:pt x="103403" y="1507566"/>
                </a:lnTo>
                <a:lnTo>
                  <a:pt x="147701" y="1492631"/>
                </a:lnTo>
                <a:lnTo>
                  <a:pt x="164134" y="1490802"/>
                </a:lnTo>
                <a:lnTo>
                  <a:pt x="181902" y="1490802"/>
                </a:lnTo>
                <a:lnTo>
                  <a:pt x="232575" y="1500784"/>
                </a:lnTo>
                <a:lnTo>
                  <a:pt x="276860" y="1520190"/>
                </a:lnTo>
                <a:lnTo>
                  <a:pt x="327367" y="1561744"/>
                </a:lnTo>
                <a:lnTo>
                  <a:pt x="352933" y="1610233"/>
                </a:lnTo>
                <a:lnTo>
                  <a:pt x="356489" y="1636471"/>
                </a:lnTo>
                <a:lnTo>
                  <a:pt x="356489" y="1524850"/>
                </a:lnTo>
                <a:lnTo>
                  <a:pt x="355625" y="1523238"/>
                </a:lnTo>
                <a:lnTo>
                  <a:pt x="345567" y="1509141"/>
                </a:lnTo>
                <a:lnTo>
                  <a:pt x="334010" y="1496288"/>
                </a:lnTo>
                <a:lnTo>
                  <a:pt x="328002" y="1490687"/>
                </a:lnTo>
                <a:lnTo>
                  <a:pt x="321246" y="1484363"/>
                </a:lnTo>
                <a:lnTo>
                  <a:pt x="278777" y="1456283"/>
                </a:lnTo>
                <a:lnTo>
                  <a:pt x="230632" y="1440434"/>
                </a:lnTo>
                <a:lnTo>
                  <a:pt x="194335" y="1436522"/>
                </a:lnTo>
                <a:lnTo>
                  <a:pt x="176149" y="1437779"/>
                </a:lnTo>
                <a:lnTo>
                  <a:pt x="122834" y="1453692"/>
                </a:lnTo>
                <a:lnTo>
                  <a:pt x="90678" y="1474597"/>
                </a:lnTo>
                <a:lnTo>
                  <a:pt x="61823" y="1502651"/>
                </a:lnTo>
                <a:lnTo>
                  <a:pt x="37084" y="1537462"/>
                </a:lnTo>
                <a:lnTo>
                  <a:pt x="11620" y="1591627"/>
                </a:lnTo>
                <a:lnTo>
                  <a:pt x="254" y="1646936"/>
                </a:lnTo>
                <a:lnTo>
                  <a:pt x="0" y="1674964"/>
                </a:lnTo>
                <a:lnTo>
                  <a:pt x="3022" y="1700288"/>
                </a:lnTo>
                <a:lnTo>
                  <a:pt x="20193" y="1748663"/>
                </a:lnTo>
                <a:lnTo>
                  <a:pt x="50698" y="1790369"/>
                </a:lnTo>
                <a:lnTo>
                  <a:pt x="92837" y="1823593"/>
                </a:lnTo>
                <a:lnTo>
                  <a:pt x="160947" y="1848510"/>
                </a:lnTo>
                <a:lnTo>
                  <a:pt x="194932" y="1848942"/>
                </a:lnTo>
                <a:lnTo>
                  <a:pt x="228981" y="1841500"/>
                </a:lnTo>
                <a:lnTo>
                  <a:pt x="291744" y="1804123"/>
                </a:lnTo>
                <a:lnTo>
                  <a:pt x="319341" y="1774837"/>
                </a:lnTo>
                <a:lnTo>
                  <a:pt x="344424" y="1738630"/>
                </a:lnTo>
                <a:lnTo>
                  <a:pt x="365734" y="1696008"/>
                </a:lnTo>
                <a:lnTo>
                  <a:pt x="377825" y="1654048"/>
                </a:lnTo>
                <a:lnTo>
                  <a:pt x="380415" y="1633410"/>
                </a:lnTo>
                <a:lnTo>
                  <a:pt x="381101" y="1613204"/>
                </a:lnTo>
                <a:close/>
                <a:moveTo>
                  <a:pt x="744474" y="915924"/>
                </a:moveTo>
                <a:lnTo>
                  <a:pt x="743712" y="913384"/>
                </a:lnTo>
                <a:lnTo>
                  <a:pt x="732155" y="908685"/>
                </a:lnTo>
                <a:lnTo>
                  <a:pt x="729742" y="909955"/>
                </a:lnTo>
                <a:lnTo>
                  <a:pt x="720344" y="930186"/>
                </a:lnTo>
                <a:lnTo>
                  <a:pt x="716953" y="936637"/>
                </a:lnTo>
                <a:lnTo>
                  <a:pt x="714375" y="940689"/>
                </a:lnTo>
                <a:lnTo>
                  <a:pt x="711454" y="944499"/>
                </a:lnTo>
                <a:lnTo>
                  <a:pt x="708914" y="946912"/>
                </a:lnTo>
                <a:lnTo>
                  <a:pt x="704469" y="948690"/>
                </a:lnTo>
                <a:lnTo>
                  <a:pt x="700532" y="948436"/>
                </a:lnTo>
                <a:lnTo>
                  <a:pt x="660908" y="934720"/>
                </a:lnTo>
                <a:lnTo>
                  <a:pt x="509143" y="873887"/>
                </a:lnTo>
                <a:lnTo>
                  <a:pt x="449529" y="849312"/>
                </a:lnTo>
                <a:lnTo>
                  <a:pt x="422021" y="831723"/>
                </a:lnTo>
                <a:lnTo>
                  <a:pt x="421005" y="829437"/>
                </a:lnTo>
                <a:lnTo>
                  <a:pt x="421259" y="825627"/>
                </a:lnTo>
                <a:lnTo>
                  <a:pt x="423583" y="815340"/>
                </a:lnTo>
                <a:lnTo>
                  <a:pt x="425602" y="808609"/>
                </a:lnTo>
                <a:lnTo>
                  <a:pt x="432054" y="789686"/>
                </a:lnTo>
                <a:lnTo>
                  <a:pt x="431419" y="787273"/>
                </a:lnTo>
                <a:lnTo>
                  <a:pt x="419862" y="782574"/>
                </a:lnTo>
                <a:lnTo>
                  <a:pt x="417322" y="783717"/>
                </a:lnTo>
                <a:lnTo>
                  <a:pt x="391541" y="852805"/>
                </a:lnTo>
                <a:lnTo>
                  <a:pt x="361950" y="920623"/>
                </a:lnTo>
                <a:lnTo>
                  <a:pt x="363093" y="923290"/>
                </a:lnTo>
                <a:lnTo>
                  <a:pt x="374523" y="927862"/>
                </a:lnTo>
                <a:lnTo>
                  <a:pt x="376682" y="926592"/>
                </a:lnTo>
                <a:lnTo>
                  <a:pt x="386245" y="906373"/>
                </a:lnTo>
                <a:lnTo>
                  <a:pt x="389699" y="899922"/>
                </a:lnTo>
                <a:lnTo>
                  <a:pt x="392303" y="895858"/>
                </a:lnTo>
                <a:lnTo>
                  <a:pt x="395224" y="892048"/>
                </a:lnTo>
                <a:lnTo>
                  <a:pt x="397764" y="889762"/>
                </a:lnTo>
                <a:lnTo>
                  <a:pt x="402209" y="887984"/>
                </a:lnTo>
                <a:lnTo>
                  <a:pt x="406146" y="888111"/>
                </a:lnTo>
                <a:lnTo>
                  <a:pt x="445770" y="901573"/>
                </a:lnTo>
                <a:lnTo>
                  <a:pt x="633018" y="977353"/>
                </a:lnTo>
                <a:lnTo>
                  <a:pt x="675500" y="996594"/>
                </a:lnTo>
                <a:lnTo>
                  <a:pt x="682244" y="1001141"/>
                </a:lnTo>
                <a:lnTo>
                  <a:pt x="680593" y="1013574"/>
                </a:lnTo>
                <a:lnTo>
                  <a:pt x="669798" y="1051052"/>
                </a:lnTo>
                <a:lnTo>
                  <a:pt x="642874" y="1093050"/>
                </a:lnTo>
                <a:lnTo>
                  <a:pt x="605663" y="1109649"/>
                </a:lnTo>
                <a:lnTo>
                  <a:pt x="591642" y="1108570"/>
                </a:lnTo>
                <a:lnTo>
                  <a:pt x="549109" y="1086015"/>
                </a:lnTo>
                <a:lnTo>
                  <a:pt x="530148" y="1043178"/>
                </a:lnTo>
                <a:lnTo>
                  <a:pt x="540385" y="986790"/>
                </a:lnTo>
                <a:lnTo>
                  <a:pt x="548894" y="967740"/>
                </a:lnTo>
                <a:lnTo>
                  <a:pt x="542671" y="962533"/>
                </a:lnTo>
                <a:lnTo>
                  <a:pt x="476275" y="985113"/>
                </a:lnTo>
                <a:lnTo>
                  <a:pt x="406273" y="1005205"/>
                </a:lnTo>
                <a:lnTo>
                  <a:pt x="377494" y="1012685"/>
                </a:lnTo>
                <a:lnTo>
                  <a:pt x="353275" y="1019403"/>
                </a:lnTo>
                <a:lnTo>
                  <a:pt x="333578" y="1025207"/>
                </a:lnTo>
                <a:lnTo>
                  <a:pt x="318389" y="1029970"/>
                </a:lnTo>
                <a:lnTo>
                  <a:pt x="311543" y="1049680"/>
                </a:lnTo>
                <a:lnTo>
                  <a:pt x="304800" y="1067562"/>
                </a:lnTo>
                <a:lnTo>
                  <a:pt x="301599" y="1075105"/>
                </a:lnTo>
                <a:lnTo>
                  <a:pt x="295402" y="1088478"/>
                </a:lnTo>
                <a:lnTo>
                  <a:pt x="293522" y="1092034"/>
                </a:lnTo>
                <a:lnTo>
                  <a:pt x="293370" y="1091946"/>
                </a:lnTo>
                <a:lnTo>
                  <a:pt x="290449" y="1092835"/>
                </a:lnTo>
                <a:lnTo>
                  <a:pt x="254508" y="1166660"/>
                </a:lnTo>
                <a:lnTo>
                  <a:pt x="229997" y="1215898"/>
                </a:lnTo>
                <a:lnTo>
                  <a:pt x="197688" y="1278089"/>
                </a:lnTo>
                <a:lnTo>
                  <a:pt x="154813" y="1359027"/>
                </a:lnTo>
                <a:lnTo>
                  <a:pt x="155575" y="1361821"/>
                </a:lnTo>
                <a:lnTo>
                  <a:pt x="205435" y="1389113"/>
                </a:lnTo>
                <a:lnTo>
                  <a:pt x="221272" y="1398130"/>
                </a:lnTo>
                <a:lnTo>
                  <a:pt x="231013" y="1404112"/>
                </a:lnTo>
                <a:lnTo>
                  <a:pt x="233680" y="1403223"/>
                </a:lnTo>
                <a:lnTo>
                  <a:pt x="238887" y="1393063"/>
                </a:lnTo>
                <a:lnTo>
                  <a:pt x="238125" y="1390269"/>
                </a:lnTo>
                <a:lnTo>
                  <a:pt x="203200" y="1364615"/>
                </a:lnTo>
                <a:lnTo>
                  <a:pt x="198882" y="1360678"/>
                </a:lnTo>
                <a:lnTo>
                  <a:pt x="196215" y="1357757"/>
                </a:lnTo>
                <a:lnTo>
                  <a:pt x="195199" y="1355344"/>
                </a:lnTo>
                <a:lnTo>
                  <a:pt x="193929" y="1349502"/>
                </a:lnTo>
                <a:lnTo>
                  <a:pt x="194564" y="1344930"/>
                </a:lnTo>
                <a:lnTo>
                  <a:pt x="211709" y="1302512"/>
                </a:lnTo>
                <a:lnTo>
                  <a:pt x="237363" y="1249057"/>
                </a:lnTo>
                <a:lnTo>
                  <a:pt x="283464" y="1162304"/>
                </a:lnTo>
                <a:lnTo>
                  <a:pt x="304520" y="1205179"/>
                </a:lnTo>
                <a:lnTo>
                  <a:pt x="408063" y="1420431"/>
                </a:lnTo>
                <a:lnTo>
                  <a:pt x="429133" y="1463294"/>
                </a:lnTo>
                <a:lnTo>
                  <a:pt x="433438" y="1472603"/>
                </a:lnTo>
                <a:lnTo>
                  <a:pt x="453390" y="1517650"/>
                </a:lnTo>
                <a:lnTo>
                  <a:pt x="464693" y="1523365"/>
                </a:lnTo>
                <a:lnTo>
                  <a:pt x="467614" y="1522476"/>
                </a:lnTo>
                <a:lnTo>
                  <a:pt x="504545" y="1446695"/>
                </a:lnTo>
                <a:lnTo>
                  <a:pt x="534162" y="1387475"/>
                </a:lnTo>
                <a:lnTo>
                  <a:pt x="556158" y="1345349"/>
                </a:lnTo>
                <a:lnTo>
                  <a:pt x="590931" y="1280541"/>
                </a:lnTo>
                <a:lnTo>
                  <a:pt x="589915" y="1277493"/>
                </a:lnTo>
                <a:lnTo>
                  <a:pt x="581101" y="1273619"/>
                </a:lnTo>
                <a:lnTo>
                  <a:pt x="559409" y="1263243"/>
                </a:lnTo>
                <a:lnTo>
                  <a:pt x="541261" y="1254010"/>
                </a:lnTo>
                <a:lnTo>
                  <a:pt x="520446" y="1242187"/>
                </a:lnTo>
                <a:lnTo>
                  <a:pt x="517398" y="1243076"/>
                </a:lnTo>
                <a:lnTo>
                  <a:pt x="512191" y="1253236"/>
                </a:lnTo>
                <a:lnTo>
                  <a:pt x="513207" y="1256169"/>
                </a:lnTo>
                <a:lnTo>
                  <a:pt x="547370" y="1278394"/>
                </a:lnTo>
                <a:lnTo>
                  <a:pt x="551180" y="1281811"/>
                </a:lnTo>
                <a:lnTo>
                  <a:pt x="553593" y="1286510"/>
                </a:lnTo>
                <a:lnTo>
                  <a:pt x="552958" y="1290828"/>
                </a:lnTo>
                <a:lnTo>
                  <a:pt x="551053" y="1297444"/>
                </a:lnTo>
                <a:lnTo>
                  <a:pt x="535305" y="1336040"/>
                </a:lnTo>
                <a:lnTo>
                  <a:pt x="510032" y="1388656"/>
                </a:lnTo>
                <a:lnTo>
                  <a:pt x="476631" y="1454023"/>
                </a:lnTo>
                <a:lnTo>
                  <a:pt x="470382" y="1443316"/>
                </a:lnTo>
                <a:lnTo>
                  <a:pt x="462826" y="1428953"/>
                </a:lnTo>
                <a:lnTo>
                  <a:pt x="453821" y="1410957"/>
                </a:lnTo>
                <a:lnTo>
                  <a:pt x="423075" y="1348206"/>
                </a:lnTo>
                <a:lnTo>
                  <a:pt x="363550" y="1224191"/>
                </a:lnTo>
                <a:lnTo>
                  <a:pt x="343408" y="1183005"/>
                </a:lnTo>
                <a:lnTo>
                  <a:pt x="305739" y="1101001"/>
                </a:lnTo>
                <a:lnTo>
                  <a:pt x="306959" y="1100455"/>
                </a:lnTo>
                <a:lnTo>
                  <a:pt x="311150" y="1090676"/>
                </a:lnTo>
                <a:lnTo>
                  <a:pt x="357251" y="1066800"/>
                </a:lnTo>
                <a:lnTo>
                  <a:pt x="514477" y="1021715"/>
                </a:lnTo>
                <a:lnTo>
                  <a:pt x="511314" y="1040345"/>
                </a:lnTo>
                <a:lnTo>
                  <a:pt x="509739" y="1057325"/>
                </a:lnTo>
                <a:lnTo>
                  <a:pt x="514756" y="1098778"/>
                </a:lnTo>
                <a:lnTo>
                  <a:pt x="538454" y="1138593"/>
                </a:lnTo>
                <a:lnTo>
                  <a:pt x="579234" y="1160475"/>
                </a:lnTo>
                <a:lnTo>
                  <a:pt x="593915" y="1161669"/>
                </a:lnTo>
                <a:lnTo>
                  <a:pt x="608672" y="1159827"/>
                </a:lnTo>
                <a:lnTo>
                  <a:pt x="652056" y="1130198"/>
                </a:lnTo>
                <a:lnTo>
                  <a:pt x="677799" y="1081532"/>
                </a:lnTo>
                <a:lnTo>
                  <a:pt x="702703" y="1015098"/>
                </a:lnTo>
                <a:lnTo>
                  <a:pt x="715137" y="983234"/>
                </a:lnTo>
                <a:lnTo>
                  <a:pt x="727417" y="954252"/>
                </a:lnTo>
                <a:lnTo>
                  <a:pt x="744474" y="915924"/>
                </a:lnTo>
                <a:close/>
                <a:moveTo>
                  <a:pt x="816864" y="719455"/>
                </a:moveTo>
                <a:lnTo>
                  <a:pt x="803071" y="708279"/>
                </a:lnTo>
                <a:lnTo>
                  <a:pt x="796810" y="703199"/>
                </a:lnTo>
                <a:lnTo>
                  <a:pt x="753999" y="668248"/>
                </a:lnTo>
                <a:lnTo>
                  <a:pt x="753999" y="694944"/>
                </a:lnTo>
                <a:lnTo>
                  <a:pt x="593852" y="703199"/>
                </a:lnTo>
                <a:lnTo>
                  <a:pt x="620649" y="620890"/>
                </a:lnTo>
                <a:lnTo>
                  <a:pt x="629539" y="593471"/>
                </a:lnTo>
                <a:lnTo>
                  <a:pt x="753999" y="694944"/>
                </a:lnTo>
                <a:lnTo>
                  <a:pt x="753999" y="668248"/>
                </a:lnTo>
                <a:lnTo>
                  <a:pt x="742061" y="658495"/>
                </a:lnTo>
                <a:lnTo>
                  <a:pt x="664870" y="593471"/>
                </a:lnTo>
                <a:lnTo>
                  <a:pt x="615823" y="552196"/>
                </a:lnTo>
                <a:lnTo>
                  <a:pt x="604139" y="542213"/>
                </a:lnTo>
                <a:lnTo>
                  <a:pt x="579589" y="520827"/>
                </a:lnTo>
                <a:lnTo>
                  <a:pt x="559485" y="503351"/>
                </a:lnTo>
                <a:lnTo>
                  <a:pt x="540397" y="476161"/>
                </a:lnTo>
                <a:lnTo>
                  <a:pt x="540258" y="474218"/>
                </a:lnTo>
                <a:lnTo>
                  <a:pt x="542036" y="467360"/>
                </a:lnTo>
                <a:lnTo>
                  <a:pt x="545211" y="456692"/>
                </a:lnTo>
                <a:lnTo>
                  <a:pt x="544449" y="454914"/>
                </a:lnTo>
                <a:lnTo>
                  <a:pt x="543941" y="454152"/>
                </a:lnTo>
                <a:lnTo>
                  <a:pt x="539877" y="452755"/>
                </a:lnTo>
                <a:lnTo>
                  <a:pt x="535813" y="451485"/>
                </a:lnTo>
                <a:lnTo>
                  <a:pt x="531749" y="450088"/>
                </a:lnTo>
                <a:lnTo>
                  <a:pt x="530860" y="450596"/>
                </a:lnTo>
                <a:lnTo>
                  <a:pt x="529971" y="450977"/>
                </a:lnTo>
                <a:lnTo>
                  <a:pt x="529209" y="451485"/>
                </a:lnTo>
                <a:lnTo>
                  <a:pt x="519150" y="488276"/>
                </a:lnTo>
                <a:lnTo>
                  <a:pt x="502767" y="535355"/>
                </a:lnTo>
                <a:lnTo>
                  <a:pt x="497586" y="548640"/>
                </a:lnTo>
                <a:lnTo>
                  <a:pt x="498094" y="549402"/>
                </a:lnTo>
                <a:lnTo>
                  <a:pt x="498475" y="550164"/>
                </a:lnTo>
                <a:lnTo>
                  <a:pt x="498983" y="550926"/>
                </a:lnTo>
                <a:lnTo>
                  <a:pt x="503047" y="552323"/>
                </a:lnTo>
                <a:lnTo>
                  <a:pt x="507111" y="553593"/>
                </a:lnTo>
                <a:lnTo>
                  <a:pt x="511175" y="554990"/>
                </a:lnTo>
                <a:lnTo>
                  <a:pt x="512064" y="554482"/>
                </a:lnTo>
                <a:lnTo>
                  <a:pt x="512953" y="554101"/>
                </a:lnTo>
                <a:lnTo>
                  <a:pt x="513715" y="553593"/>
                </a:lnTo>
                <a:lnTo>
                  <a:pt x="533019" y="520827"/>
                </a:lnTo>
                <a:lnTo>
                  <a:pt x="537083" y="522097"/>
                </a:lnTo>
                <a:lnTo>
                  <a:pt x="572071" y="546950"/>
                </a:lnTo>
                <a:lnTo>
                  <a:pt x="611632" y="579501"/>
                </a:lnTo>
                <a:lnTo>
                  <a:pt x="570865" y="704977"/>
                </a:lnTo>
                <a:lnTo>
                  <a:pt x="490093" y="708279"/>
                </a:lnTo>
                <a:lnTo>
                  <a:pt x="483870" y="708279"/>
                </a:lnTo>
                <a:lnTo>
                  <a:pt x="479044" y="708025"/>
                </a:lnTo>
                <a:lnTo>
                  <a:pt x="471170" y="705485"/>
                </a:lnTo>
                <a:lnTo>
                  <a:pt x="469265" y="702691"/>
                </a:lnTo>
                <a:lnTo>
                  <a:pt x="469392" y="698119"/>
                </a:lnTo>
                <a:lnTo>
                  <a:pt x="469900" y="693686"/>
                </a:lnTo>
                <a:lnTo>
                  <a:pt x="471271" y="687044"/>
                </a:lnTo>
                <a:lnTo>
                  <a:pt x="473583" y="678154"/>
                </a:lnTo>
                <a:lnTo>
                  <a:pt x="476885" y="667004"/>
                </a:lnTo>
                <a:lnTo>
                  <a:pt x="476377" y="666242"/>
                </a:lnTo>
                <a:lnTo>
                  <a:pt x="475615" y="664718"/>
                </a:lnTo>
                <a:lnTo>
                  <a:pt x="471424" y="663321"/>
                </a:lnTo>
                <a:lnTo>
                  <a:pt x="467360" y="662051"/>
                </a:lnTo>
                <a:lnTo>
                  <a:pt x="463296" y="660654"/>
                </a:lnTo>
                <a:lnTo>
                  <a:pt x="462407" y="661035"/>
                </a:lnTo>
                <a:lnTo>
                  <a:pt x="460883" y="661797"/>
                </a:lnTo>
                <a:lnTo>
                  <a:pt x="455549" y="680034"/>
                </a:lnTo>
                <a:lnTo>
                  <a:pt x="439547" y="734441"/>
                </a:lnTo>
                <a:lnTo>
                  <a:pt x="436346" y="743978"/>
                </a:lnTo>
                <a:lnTo>
                  <a:pt x="432689" y="753922"/>
                </a:lnTo>
                <a:lnTo>
                  <a:pt x="428536" y="764324"/>
                </a:lnTo>
                <a:lnTo>
                  <a:pt x="423926" y="775208"/>
                </a:lnTo>
                <a:lnTo>
                  <a:pt x="424434" y="775970"/>
                </a:lnTo>
                <a:lnTo>
                  <a:pt x="424815" y="776859"/>
                </a:lnTo>
                <a:lnTo>
                  <a:pt x="425323" y="777621"/>
                </a:lnTo>
                <a:lnTo>
                  <a:pt x="429387" y="778891"/>
                </a:lnTo>
                <a:lnTo>
                  <a:pt x="433451" y="780288"/>
                </a:lnTo>
                <a:lnTo>
                  <a:pt x="437642" y="781558"/>
                </a:lnTo>
                <a:lnTo>
                  <a:pt x="439166" y="780796"/>
                </a:lnTo>
                <a:lnTo>
                  <a:pt x="440055" y="780415"/>
                </a:lnTo>
                <a:lnTo>
                  <a:pt x="443357" y="771144"/>
                </a:lnTo>
                <a:lnTo>
                  <a:pt x="445643" y="765429"/>
                </a:lnTo>
                <a:lnTo>
                  <a:pt x="447675" y="763270"/>
                </a:lnTo>
                <a:lnTo>
                  <a:pt x="449580" y="760730"/>
                </a:lnTo>
                <a:lnTo>
                  <a:pt x="451739" y="759079"/>
                </a:lnTo>
                <a:lnTo>
                  <a:pt x="454152" y="757936"/>
                </a:lnTo>
                <a:lnTo>
                  <a:pt x="456692" y="756666"/>
                </a:lnTo>
                <a:lnTo>
                  <a:pt x="463804" y="755269"/>
                </a:lnTo>
                <a:lnTo>
                  <a:pt x="475996" y="754253"/>
                </a:lnTo>
                <a:lnTo>
                  <a:pt x="493445" y="752500"/>
                </a:lnTo>
                <a:lnTo>
                  <a:pt x="501599" y="751776"/>
                </a:lnTo>
                <a:lnTo>
                  <a:pt x="509397" y="751205"/>
                </a:lnTo>
                <a:lnTo>
                  <a:pt x="812292" y="733552"/>
                </a:lnTo>
                <a:lnTo>
                  <a:pt x="816864" y="719455"/>
                </a:lnTo>
                <a:close/>
                <a:moveTo>
                  <a:pt x="974090" y="75057"/>
                </a:moveTo>
                <a:lnTo>
                  <a:pt x="972312" y="72390"/>
                </a:lnTo>
                <a:lnTo>
                  <a:pt x="960628" y="69850"/>
                </a:lnTo>
                <a:lnTo>
                  <a:pt x="958342" y="71374"/>
                </a:lnTo>
                <a:lnTo>
                  <a:pt x="955281" y="84150"/>
                </a:lnTo>
                <a:lnTo>
                  <a:pt x="952576" y="94068"/>
                </a:lnTo>
                <a:lnTo>
                  <a:pt x="934516" y="112407"/>
                </a:lnTo>
                <a:lnTo>
                  <a:pt x="926871" y="111671"/>
                </a:lnTo>
                <a:lnTo>
                  <a:pt x="872261" y="101561"/>
                </a:lnTo>
                <a:lnTo>
                  <a:pt x="736346" y="72771"/>
                </a:lnTo>
                <a:lnTo>
                  <a:pt x="653542" y="53975"/>
                </a:lnTo>
                <a:lnTo>
                  <a:pt x="640842" y="38481"/>
                </a:lnTo>
                <a:lnTo>
                  <a:pt x="640892" y="33921"/>
                </a:lnTo>
                <a:lnTo>
                  <a:pt x="641642" y="26771"/>
                </a:lnTo>
                <a:lnTo>
                  <a:pt x="643140" y="17094"/>
                </a:lnTo>
                <a:lnTo>
                  <a:pt x="645414" y="4953"/>
                </a:lnTo>
                <a:lnTo>
                  <a:pt x="643636" y="2540"/>
                </a:lnTo>
                <a:lnTo>
                  <a:pt x="631952" y="0"/>
                </a:lnTo>
                <a:lnTo>
                  <a:pt x="629666" y="1524"/>
                </a:lnTo>
                <a:lnTo>
                  <a:pt x="619252" y="60198"/>
                </a:lnTo>
                <a:lnTo>
                  <a:pt x="614895" y="79044"/>
                </a:lnTo>
                <a:lnTo>
                  <a:pt x="605155" y="116713"/>
                </a:lnTo>
                <a:lnTo>
                  <a:pt x="606933" y="119380"/>
                </a:lnTo>
                <a:lnTo>
                  <a:pt x="618617" y="121793"/>
                </a:lnTo>
                <a:lnTo>
                  <a:pt x="620903" y="120269"/>
                </a:lnTo>
                <a:lnTo>
                  <a:pt x="623951" y="107518"/>
                </a:lnTo>
                <a:lnTo>
                  <a:pt x="626656" y="97599"/>
                </a:lnTo>
                <a:lnTo>
                  <a:pt x="644563" y="79095"/>
                </a:lnTo>
                <a:lnTo>
                  <a:pt x="652094" y="79781"/>
                </a:lnTo>
                <a:lnTo>
                  <a:pt x="662889" y="81432"/>
                </a:lnTo>
                <a:lnTo>
                  <a:pt x="706132" y="89725"/>
                </a:lnTo>
                <a:lnTo>
                  <a:pt x="901446" y="131064"/>
                </a:lnTo>
                <a:lnTo>
                  <a:pt x="848220" y="143865"/>
                </a:lnTo>
                <a:lnTo>
                  <a:pt x="688721" y="183299"/>
                </a:lnTo>
                <a:lnTo>
                  <a:pt x="635508" y="196088"/>
                </a:lnTo>
                <a:lnTo>
                  <a:pt x="611568" y="201523"/>
                </a:lnTo>
                <a:lnTo>
                  <a:pt x="580771" y="207899"/>
                </a:lnTo>
                <a:lnTo>
                  <a:pt x="578739" y="217424"/>
                </a:lnTo>
                <a:lnTo>
                  <a:pt x="633183" y="255765"/>
                </a:lnTo>
                <a:lnTo>
                  <a:pt x="690880" y="298958"/>
                </a:lnTo>
                <a:lnTo>
                  <a:pt x="730338" y="329171"/>
                </a:lnTo>
                <a:lnTo>
                  <a:pt x="808888" y="390042"/>
                </a:lnTo>
                <a:lnTo>
                  <a:pt x="848360" y="420243"/>
                </a:lnTo>
                <a:lnTo>
                  <a:pt x="670052" y="382270"/>
                </a:lnTo>
                <a:lnTo>
                  <a:pt x="587502" y="363220"/>
                </a:lnTo>
                <a:lnTo>
                  <a:pt x="574802" y="348107"/>
                </a:lnTo>
                <a:lnTo>
                  <a:pt x="574865" y="343331"/>
                </a:lnTo>
                <a:lnTo>
                  <a:pt x="575640" y="336067"/>
                </a:lnTo>
                <a:lnTo>
                  <a:pt x="577100" y="326339"/>
                </a:lnTo>
                <a:lnTo>
                  <a:pt x="579247" y="314198"/>
                </a:lnTo>
                <a:lnTo>
                  <a:pt x="577723" y="311785"/>
                </a:lnTo>
                <a:lnTo>
                  <a:pt x="566039" y="309372"/>
                </a:lnTo>
                <a:lnTo>
                  <a:pt x="563626" y="311023"/>
                </a:lnTo>
                <a:lnTo>
                  <a:pt x="556552" y="352298"/>
                </a:lnTo>
                <a:lnTo>
                  <a:pt x="551307" y="379476"/>
                </a:lnTo>
                <a:lnTo>
                  <a:pt x="544004" y="411340"/>
                </a:lnTo>
                <a:lnTo>
                  <a:pt x="539508" y="429082"/>
                </a:lnTo>
                <a:lnTo>
                  <a:pt x="534416" y="448056"/>
                </a:lnTo>
                <a:lnTo>
                  <a:pt x="535940" y="450723"/>
                </a:lnTo>
                <a:lnTo>
                  <a:pt x="547878" y="453263"/>
                </a:lnTo>
                <a:lnTo>
                  <a:pt x="549910" y="451612"/>
                </a:lnTo>
                <a:lnTo>
                  <a:pt x="553123" y="438924"/>
                </a:lnTo>
                <a:lnTo>
                  <a:pt x="555942" y="429044"/>
                </a:lnTo>
                <a:lnTo>
                  <a:pt x="573722" y="410819"/>
                </a:lnTo>
                <a:lnTo>
                  <a:pt x="581177" y="411454"/>
                </a:lnTo>
                <a:lnTo>
                  <a:pt x="648131" y="423722"/>
                </a:lnTo>
                <a:lnTo>
                  <a:pt x="772668" y="450215"/>
                </a:lnTo>
                <a:lnTo>
                  <a:pt x="855218" y="469519"/>
                </a:lnTo>
                <a:lnTo>
                  <a:pt x="867918" y="484632"/>
                </a:lnTo>
                <a:lnTo>
                  <a:pt x="867867" y="489267"/>
                </a:lnTo>
                <a:lnTo>
                  <a:pt x="867130" y="496468"/>
                </a:lnTo>
                <a:lnTo>
                  <a:pt x="865720" y="506158"/>
                </a:lnTo>
                <a:lnTo>
                  <a:pt x="863600" y="518287"/>
                </a:lnTo>
                <a:lnTo>
                  <a:pt x="864870" y="520573"/>
                </a:lnTo>
                <a:lnTo>
                  <a:pt x="876808" y="523113"/>
                </a:lnTo>
                <a:lnTo>
                  <a:pt x="879221" y="521335"/>
                </a:lnTo>
                <a:lnTo>
                  <a:pt x="886040" y="483616"/>
                </a:lnTo>
                <a:lnTo>
                  <a:pt x="890727" y="461594"/>
                </a:lnTo>
                <a:lnTo>
                  <a:pt x="899160" y="427228"/>
                </a:lnTo>
                <a:lnTo>
                  <a:pt x="882802" y="416204"/>
                </a:lnTo>
                <a:lnTo>
                  <a:pt x="862215" y="401281"/>
                </a:lnTo>
                <a:lnTo>
                  <a:pt x="837272" y="382562"/>
                </a:lnTo>
                <a:lnTo>
                  <a:pt x="768858" y="330276"/>
                </a:lnTo>
                <a:lnTo>
                  <a:pt x="691261" y="270065"/>
                </a:lnTo>
                <a:lnTo>
                  <a:pt x="652272" y="240157"/>
                </a:lnTo>
                <a:lnTo>
                  <a:pt x="704481" y="227317"/>
                </a:lnTo>
                <a:lnTo>
                  <a:pt x="808710" y="200939"/>
                </a:lnTo>
                <a:lnTo>
                  <a:pt x="860933" y="188087"/>
                </a:lnTo>
                <a:lnTo>
                  <a:pt x="905446" y="177546"/>
                </a:lnTo>
                <a:lnTo>
                  <a:pt x="929398" y="172199"/>
                </a:lnTo>
                <a:lnTo>
                  <a:pt x="954532" y="167005"/>
                </a:lnTo>
                <a:lnTo>
                  <a:pt x="958240" y="145084"/>
                </a:lnTo>
                <a:lnTo>
                  <a:pt x="963295" y="120015"/>
                </a:lnTo>
                <a:lnTo>
                  <a:pt x="968971" y="94589"/>
                </a:lnTo>
                <a:lnTo>
                  <a:pt x="974090" y="75057"/>
                </a:lnTo>
                <a:close/>
              </a:path>
            </a:pathLst>
          </a:custGeom>
          <a:solidFill>
            <a:srgbClr val="36231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2022-07-29T04:49:48Z</dcterms:created>
  <dc:creator/>
  <dc:description/>
  <dc:language>en-US</dc:language>
  <cp:lastModifiedBy/>
  <dcterms:modified xsi:type="dcterms:W3CDTF">2022-07-29T04:49:48Z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