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Default Extension="fntdata" ContentType="application/x-fontdata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sldIdLst>
    <p:sldId id="256" r:id="rId6"/>
  </p:sldIdLst>
  <p:sldSz cx="7556500" cy="10693400"/>
  <p:notesSz cx="7556500" cy="10693400"/>
  <p:defaultTextStyle>
    <a:defPPr>
      <a:defRPr kern="0"/>
    </a:defPPr>
  </p:defaultTextStyle>
  <p:embeddedFontLst>
    <p:embeddedFont>
      <p:font typeface="Times New Roman" panose="00000000000000000000" pitchFamily="18" charset="1"/>
      <p:regular r:id="rId7"/>
    </p:embeddedFont>
  </p:embeddedFon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font" Target="fonts/font1.fntdata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047" y="0"/>
            <a:ext cx="7549896" cy="1068933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2022-05-08T05:45:26Z</dcterms:created>
  <dcterms:modified xsi:type="dcterms:W3CDTF">2022-05-08T05:45:26Z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2022-05-08T00:00:00Z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2022-05-08T00:00:00Z</vt:filetime>
  </property>
</Properties>
</file>