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Chiller" panose="00000000000000000000" pitchFamily="82" charset="1"/>
      <p:bold r:id="rId9"/>
    </p:embeddedFont>
    <p:embeddedFont>
      <p:font typeface="Impact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9247" y="51815"/>
            <a:ext cx="7449311" cy="1064056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17026" y="761999"/>
            <a:ext cx="2294169" cy="66078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18662" y="2222499"/>
            <a:ext cx="4224965" cy="64515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347215" y="3200399"/>
            <a:ext cx="5401056" cy="2983991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82295" y="9171546"/>
            <a:ext cx="43180" cy="45720"/>
          </a:xfrm>
          <a:custGeom>
            <a:avLst/>
            <a:gdLst/>
            <a:ahLst/>
            <a:cxnLst/>
            <a:rect l="l" t="t" r="r" b="b"/>
            <a:pathLst>
              <a:path w="43180" h="45720">
                <a:moveTo>
                  <a:pt x="26669" y="0"/>
                </a:moveTo>
                <a:lnTo>
                  <a:pt x="16001" y="5357"/>
                </a:lnTo>
                <a:lnTo>
                  <a:pt x="5333" y="0"/>
                </a:lnTo>
                <a:lnTo>
                  <a:pt x="0" y="2678"/>
                </a:lnTo>
                <a:lnTo>
                  <a:pt x="0" y="42683"/>
                </a:lnTo>
                <a:lnTo>
                  <a:pt x="5333" y="40004"/>
                </a:lnTo>
                <a:lnTo>
                  <a:pt x="16001" y="45362"/>
                </a:lnTo>
                <a:lnTo>
                  <a:pt x="26669" y="40004"/>
                </a:lnTo>
                <a:lnTo>
                  <a:pt x="37337" y="45362"/>
                </a:lnTo>
                <a:lnTo>
                  <a:pt x="42671" y="42683"/>
                </a:lnTo>
                <a:lnTo>
                  <a:pt x="42671" y="2678"/>
                </a:lnTo>
                <a:lnTo>
                  <a:pt x="37337" y="5357"/>
                </a:lnTo>
                <a:lnTo>
                  <a:pt x="2666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82295" y="9171546"/>
            <a:ext cx="43180" cy="45720"/>
          </a:xfrm>
          <a:custGeom>
            <a:avLst/>
            <a:gdLst/>
            <a:ahLst/>
            <a:cxnLst/>
            <a:rect l="l" t="t" r="r" b="b"/>
            <a:pathLst>
              <a:path w="43180" h="45720">
                <a:moveTo>
                  <a:pt x="0" y="2678"/>
                </a:moveTo>
                <a:lnTo>
                  <a:pt x="5333" y="0"/>
                </a:lnTo>
                <a:lnTo>
                  <a:pt x="10667" y="2678"/>
                </a:lnTo>
                <a:lnTo>
                  <a:pt x="16001" y="5357"/>
                </a:lnTo>
                <a:lnTo>
                  <a:pt x="21335" y="2678"/>
                </a:lnTo>
                <a:lnTo>
                  <a:pt x="26669" y="0"/>
                </a:lnTo>
                <a:lnTo>
                  <a:pt x="32003" y="2678"/>
                </a:lnTo>
                <a:lnTo>
                  <a:pt x="37337" y="5357"/>
                </a:lnTo>
                <a:lnTo>
                  <a:pt x="42671" y="2678"/>
                </a:lnTo>
                <a:lnTo>
                  <a:pt x="42671" y="42683"/>
                </a:lnTo>
                <a:lnTo>
                  <a:pt x="37337" y="45362"/>
                </a:lnTo>
                <a:lnTo>
                  <a:pt x="32003" y="42683"/>
                </a:lnTo>
                <a:lnTo>
                  <a:pt x="26669" y="40004"/>
                </a:lnTo>
                <a:lnTo>
                  <a:pt x="21335" y="42683"/>
                </a:lnTo>
                <a:lnTo>
                  <a:pt x="16001" y="45362"/>
                </a:lnTo>
                <a:lnTo>
                  <a:pt x="10667" y="42683"/>
                </a:lnTo>
                <a:lnTo>
                  <a:pt x="5333" y="40004"/>
                </a:lnTo>
                <a:lnTo>
                  <a:pt x="0" y="42683"/>
                </a:lnTo>
                <a:lnTo>
                  <a:pt x="0" y="2678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41147" y="6885514"/>
            <a:ext cx="7339965" cy="3240405"/>
          </a:xfrm>
          <a:custGeom>
            <a:avLst/>
            <a:gdLst/>
            <a:ahLst/>
            <a:cxnLst/>
            <a:rect l="l" t="t" r="r" b="b"/>
            <a:pathLst>
              <a:path w="7339965" h="3240404">
                <a:moveTo>
                  <a:pt x="4436012" y="0"/>
                </a:moveTo>
                <a:lnTo>
                  <a:pt x="4395684" y="631"/>
                </a:lnTo>
                <a:lnTo>
                  <a:pt x="4355357" y="2154"/>
                </a:lnTo>
                <a:lnTo>
                  <a:pt x="4315030" y="4600"/>
                </a:lnTo>
                <a:lnTo>
                  <a:pt x="4274702" y="8002"/>
                </a:lnTo>
                <a:lnTo>
                  <a:pt x="4234375" y="12392"/>
                </a:lnTo>
                <a:lnTo>
                  <a:pt x="4194047" y="17802"/>
                </a:lnTo>
                <a:lnTo>
                  <a:pt x="4153720" y="24266"/>
                </a:lnTo>
                <a:lnTo>
                  <a:pt x="4113393" y="31815"/>
                </a:lnTo>
                <a:lnTo>
                  <a:pt x="4073065" y="40481"/>
                </a:lnTo>
                <a:lnTo>
                  <a:pt x="4032738" y="50298"/>
                </a:lnTo>
                <a:lnTo>
                  <a:pt x="3992411" y="61297"/>
                </a:lnTo>
                <a:lnTo>
                  <a:pt x="3952083" y="73511"/>
                </a:lnTo>
                <a:lnTo>
                  <a:pt x="3911756" y="86973"/>
                </a:lnTo>
                <a:lnTo>
                  <a:pt x="3871428" y="101714"/>
                </a:lnTo>
                <a:lnTo>
                  <a:pt x="3831101" y="117768"/>
                </a:lnTo>
                <a:lnTo>
                  <a:pt x="3790774" y="135166"/>
                </a:lnTo>
                <a:lnTo>
                  <a:pt x="3750446" y="153940"/>
                </a:lnTo>
                <a:lnTo>
                  <a:pt x="3710119" y="174125"/>
                </a:lnTo>
                <a:lnTo>
                  <a:pt x="3629464" y="217376"/>
                </a:lnTo>
                <a:lnTo>
                  <a:pt x="3589137" y="237561"/>
                </a:lnTo>
                <a:lnTo>
                  <a:pt x="3548809" y="256335"/>
                </a:lnTo>
                <a:lnTo>
                  <a:pt x="3508482" y="273733"/>
                </a:lnTo>
                <a:lnTo>
                  <a:pt x="3468155" y="289787"/>
                </a:lnTo>
                <a:lnTo>
                  <a:pt x="3427827" y="304528"/>
                </a:lnTo>
                <a:lnTo>
                  <a:pt x="3387500" y="317990"/>
                </a:lnTo>
                <a:lnTo>
                  <a:pt x="3347172" y="330204"/>
                </a:lnTo>
                <a:lnTo>
                  <a:pt x="3306845" y="341203"/>
                </a:lnTo>
                <a:lnTo>
                  <a:pt x="3266518" y="351020"/>
                </a:lnTo>
                <a:lnTo>
                  <a:pt x="3226190" y="359686"/>
                </a:lnTo>
                <a:lnTo>
                  <a:pt x="3185863" y="367235"/>
                </a:lnTo>
                <a:lnTo>
                  <a:pt x="3145536" y="373699"/>
                </a:lnTo>
                <a:lnTo>
                  <a:pt x="3105208" y="379109"/>
                </a:lnTo>
                <a:lnTo>
                  <a:pt x="3064881" y="383499"/>
                </a:lnTo>
                <a:lnTo>
                  <a:pt x="3024553" y="386901"/>
                </a:lnTo>
                <a:lnTo>
                  <a:pt x="2984226" y="389347"/>
                </a:lnTo>
                <a:lnTo>
                  <a:pt x="2943899" y="390870"/>
                </a:lnTo>
                <a:lnTo>
                  <a:pt x="2903571" y="391502"/>
                </a:lnTo>
                <a:lnTo>
                  <a:pt x="2863244" y="391275"/>
                </a:lnTo>
                <a:lnTo>
                  <a:pt x="2822916" y="390222"/>
                </a:lnTo>
                <a:lnTo>
                  <a:pt x="2782589" y="388375"/>
                </a:lnTo>
                <a:lnTo>
                  <a:pt x="2742262" y="385767"/>
                </a:lnTo>
                <a:lnTo>
                  <a:pt x="2701934" y="382430"/>
                </a:lnTo>
                <a:lnTo>
                  <a:pt x="2661607" y="378396"/>
                </a:lnTo>
                <a:lnTo>
                  <a:pt x="2621280" y="373699"/>
                </a:lnTo>
                <a:lnTo>
                  <a:pt x="2580952" y="368369"/>
                </a:lnTo>
                <a:lnTo>
                  <a:pt x="2540625" y="362440"/>
                </a:lnTo>
                <a:lnTo>
                  <a:pt x="2500297" y="355944"/>
                </a:lnTo>
                <a:lnTo>
                  <a:pt x="2459970" y="348914"/>
                </a:lnTo>
                <a:lnTo>
                  <a:pt x="2419643" y="341381"/>
                </a:lnTo>
                <a:lnTo>
                  <a:pt x="2379315" y="333379"/>
                </a:lnTo>
                <a:lnTo>
                  <a:pt x="2338988" y="324939"/>
                </a:lnTo>
                <a:lnTo>
                  <a:pt x="2298660" y="316094"/>
                </a:lnTo>
                <a:lnTo>
                  <a:pt x="2258333" y="306877"/>
                </a:lnTo>
                <a:lnTo>
                  <a:pt x="2218006" y="297319"/>
                </a:lnTo>
                <a:lnTo>
                  <a:pt x="2177678" y="287454"/>
                </a:lnTo>
                <a:lnTo>
                  <a:pt x="2137351" y="277313"/>
                </a:lnTo>
                <a:lnTo>
                  <a:pt x="2056696" y="256335"/>
                </a:lnTo>
                <a:lnTo>
                  <a:pt x="1976041" y="234645"/>
                </a:lnTo>
                <a:lnTo>
                  <a:pt x="1653422" y="145938"/>
                </a:lnTo>
                <a:lnTo>
                  <a:pt x="1572768" y="124571"/>
                </a:lnTo>
                <a:lnTo>
                  <a:pt x="1492113" y="104047"/>
                </a:lnTo>
                <a:lnTo>
                  <a:pt x="1451785" y="94182"/>
                </a:lnTo>
                <a:lnTo>
                  <a:pt x="1411458" y="84624"/>
                </a:lnTo>
                <a:lnTo>
                  <a:pt x="1371131" y="75407"/>
                </a:lnTo>
                <a:lnTo>
                  <a:pt x="1330803" y="66562"/>
                </a:lnTo>
                <a:lnTo>
                  <a:pt x="1290476" y="58122"/>
                </a:lnTo>
                <a:lnTo>
                  <a:pt x="1250148" y="50120"/>
                </a:lnTo>
                <a:lnTo>
                  <a:pt x="1209821" y="42587"/>
                </a:lnTo>
                <a:lnTo>
                  <a:pt x="1169494" y="35557"/>
                </a:lnTo>
                <a:lnTo>
                  <a:pt x="1129166" y="29061"/>
                </a:lnTo>
                <a:lnTo>
                  <a:pt x="1088839" y="23132"/>
                </a:lnTo>
                <a:lnTo>
                  <a:pt x="1048512" y="17802"/>
                </a:lnTo>
                <a:lnTo>
                  <a:pt x="1008184" y="13105"/>
                </a:lnTo>
                <a:lnTo>
                  <a:pt x="967857" y="9071"/>
                </a:lnTo>
                <a:lnTo>
                  <a:pt x="927529" y="5734"/>
                </a:lnTo>
                <a:lnTo>
                  <a:pt x="887202" y="3126"/>
                </a:lnTo>
                <a:lnTo>
                  <a:pt x="846875" y="1279"/>
                </a:lnTo>
                <a:lnTo>
                  <a:pt x="806547" y="226"/>
                </a:lnTo>
                <a:lnTo>
                  <a:pt x="766220" y="0"/>
                </a:lnTo>
                <a:lnTo>
                  <a:pt x="725892" y="631"/>
                </a:lnTo>
                <a:lnTo>
                  <a:pt x="685565" y="2154"/>
                </a:lnTo>
                <a:lnTo>
                  <a:pt x="645238" y="4600"/>
                </a:lnTo>
                <a:lnTo>
                  <a:pt x="604910" y="8002"/>
                </a:lnTo>
                <a:lnTo>
                  <a:pt x="564583" y="12392"/>
                </a:lnTo>
                <a:lnTo>
                  <a:pt x="524256" y="17802"/>
                </a:lnTo>
                <a:lnTo>
                  <a:pt x="483928" y="24266"/>
                </a:lnTo>
                <a:lnTo>
                  <a:pt x="443601" y="31815"/>
                </a:lnTo>
                <a:lnTo>
                  <a:pt x="403273" y="40481"/>
                </a:lnTo>
                <a:lnTo>
                  <a:pt x="362946" y="50298"/>
                </a:lnTo>
                <a:lnTo>
                  <a:pt x="322619" y="61297"/>
                </a:lnTo>
                <a:lnTo>
                  <a:pt x="282291" y="73511"/>
                </a:lnTo>
                <a:lnTo>
                  <a:pt x="241964" y="86973"/>
                </a:lnTo>
                <a:lnTo>
                  <a:pt x="201636" y="101714"/>
                </a:lnTo>
                <a:lnTo>
                  <a:pt x="161309" y="117768"/>
                </a:lnTo>
                <a:lnTo>
                  <a:pt x="120982" y="135166"/>
                </a:lnTo>
                <a:lnTo>
                  <a:pt x="80654" y="153940"/>
                </a:lnTo>
                <a:lnTo>
                  <a:pt x="40327" y="174125"/>
                </a:lnTo>
                <a:lnTo>
                  <a:pt x="0" y="195751"/>
                </a:lnTo>
                <a:lnTo>
                  <a:pt x="0" y="3044107"/>
                </a:lnTo>
                <a:lnTo>
                  <a:pt x="40327" y="3022481"/>
                </a:lnTo>
                <a:lnTo>
                  <a:pt x="80654" y="3002296"/>
                </a:lnTo>
                <a:lnTo>
                  <a:pt x="120982" y="2983522"/>
                </a:lnTo>
                <a:lnTo>
                  <a:pt x="161309" y="2966124"/>
                </a:lnTo>
                <a:lnTo>
                  <a:pt x="201636" y="2950070"/>
                </a:lnTo>
                <a:lnTo>
                  <a:pt x="241964" y="2935329"/>
                </a:lnTo>
                <a:lnTo>
                  <a:pt x="282291" y="2921867"/>
                </a:lnTo>
                <a:lnTo>
                  <a:pt x="322619" y="2909653"/>
                </a:lnTo>
                <a:lnTo>
                  <a:pt x="362946" y="2898654"/>
                </a:lnTo>
                <a:lnTo>
                  <a:pt x="403273" y="2888837"/>
                </a:lnTo>
                <a:lnTo>
                  <a:pt x="443601" y="2880171"/>
                </a:lnTo>
                <a:lnTo>
                  <a:pt x="483928" y="2872622"/>
                </a:lnTo>
                <a:lnTo>
                  <a:pt x="524256" y="2866158"/>
                </a:lnTo>
                <a:lnTo>
                  <a:pt x="564583" y="2860748"/>
                </a:lnTo>
                <a:lnTo>
                  <a:pt x="604910" y="2856358"/>
                </a:lnTo>
                <a:lnTo>
                  <a:pt x="645238" y="2852956"/>
                </a:lnTo>
                <a:lnTo>
                  <a:pt x="685565" y="2850510"/>
                </a:lnTo>
                <a:lnTo>
                  <a:pt x="725892" y="2848987"/>
                </a:lnTo>
                <a:lnTo>
                  <a:pt x="766220" y="2848355"/>
                </a:lnTo>
                <a:lnTo>
                  <a:pt x="806547" y="2848582"/>
                </a:lnTo>
                <a:lnTo>
                  <a:pt x="846875" y="2849635"/>
                </a:lnTo>
                <a:lnTo>
                  <a:pt x="887202" y="2851482"/>
                </a:lnTo>
                <a:lnTo>
                  <a:pt x="927529" y="2854090"/>
                </a:lnTo>
                <a:lnTo>
                  <a:pt x="967857" y="2857427"/>
                </a:lnTo>
                <a:lnTo>
                  <a:pt x="1008184" y="2861460"/>
                </a:lnTo>
                <a:lnTo>
                  <a:pt x="1048512" y="2866158"/>
                </a:lnTo>
                <a:lnTo>
                  <a:pt x="1088839" y="2871488"/>
                </a:lnTo>
                <a:lnTo>
                  <a:pt x="1129166" y="2877417"/>
                </a:lnTo>
                <a:lnTo>
                  <a:pt x="1169494" y="2883912"/>
                </a:lnTo>
                <a:lnTo>
                  <a:pt x="1209821" y="2890943"/>
                </a:lnTo>
                <a:lnTo>
                  <a:pt x="1250148" y="2898476"/>
                </a:lnTo>
                <a:lnTo>
                  <a:pt x="1290476" y="2906478"/>
                </a:lnTo>
                <a:lnTo>
                  <a:pt x="1330803" y="2914918"/>
                </a:lnTo>
                <a:lnTo>
                  <a:pt x="1371131" y="2923762"/>
                </a:lnTo>
                <a:lnTo>
                  <a:pt x="1411458" y="2932980"/>
                </a:lnTo>
                <a:lnTo>
                  <a:pt x="1451785" y="2942537"/>
                </a:lnTo>
                <a:lnTo>
                  <a:pt x="1492113" y="2952403"/>
                </a:lnTo>
                <a:lnTo>
                  <a:pt x="1532440" y="2962543"/>
                </a:lnTo>
                <a:lnTo>
                  <a:pt x="1613095" y="2983521"/>
                </a:lnTo>
                <a:lnTo>
                  <a:pt x="1693750" y="3005212"/>
                </a:lnTo>
                <a:lnTo>
                  <a:pt x="2016369" y="3093919"/>
                </a:lnTo>
                <a:lnTo>
                  <a:pt x="2097024" y="3115285"/>
                </a:lnTo>
                <a:lnTo>
                  <a:pt x="2177678" y="3135810"/>
                </a:lnTo>
                <a:lnTo>
                  <a:pt x="2218006" y="3145675"/>
                </a:lnTo>
                <a:lnTo>
                  <a:pt x="2258333" y="3155232"/>
                </a:lnTo>
                <a:lnTo>
                  <a:pt x="2298660" y="3164450"/>
                </a:lnTo>
                <a:lnTo>
                  <a:pt x="2338988" y="3173294"/>
                </a:lnTo>
                <a:lnTo>
                  <a:pt x="2379315" y="3181734"/>
                </a:lnTo>
                <a:lnTo>
                  <a:pt x="2419643" y="3189737"/>
                </a:lnTo>
                <a:lnTo>
                  <a:pt x="2459970" y="3197269"/>
                </a:lnTo>
                <a:lnTo>
                  <a:pt x="2500297" y="3204300"/>
                </a:lnTo>
                <a:lnTo>
                  <a:pt x="2540625" y="3210796"/>
                </a:lnTo>
                <a:lnTo>
                  <a:pt x="2580952" y="3216725"/>
                </a:lnTo>
                <a:lnTo>
                  <a:pt x="2621280" y="3222054"/>
                </a:lnTo>
                <a:lnTo>
                  <a:pt x="2661607" y="3226752"/>
                </a:lnTo>
                <a:lnTo>
                  <a:pt x="2701934" y="3230785"/>
                </a:lnTo>
                <a:lnTo>
                  <a:pt x="2742262" y="3234122"/>
                </a:lnTo>
                <a:lnTo>
                  <a:pt x="2782589" y="3236731"/>
                </a:lnTo>
                <a:lnTo>
                  <a:pt x="2822916" y="3238577"/>
                </a:lnTo>
                <a:lnTo>
                  <a:pt x="2863244" y="3239630"/>
                </a:lnTo>
                <a:lnTo>
                  <a:pt x="2903571" y="3239857"/>
                </a:lnTo>
                <a:lnTo>
                  <a:pt x="2943899" y="3239225"/>
                </a:lnTo>
                <a:lnTo>
                  <a:pt x="2984226" y="3237703"/>
                </a:lnTo>
                <a:lnTo>
                  <a:pt x="3024553" y="3235257"/>
                </a:lnTo>
                <a:lnTo>
                  <a:pt x="3064881" y="3231855"/>
                </a:lnTo>
                <a:lnTo>
                  <a:pt x="3105208" y="3227465"/>
                </a:lnTo>
                <a:lnTo>
                  <a:pt x="3145536" y="3222054"/>
                </a:lnTo>
                <a:lnTo>
                  <a:pt x="3185863" y="3215591"/>
                </a:lnTo>
                <a:lnTo>
                  <a:pt x="3226190" y="3208042"/>
                </a:lnTo>
                <a:lnTo>
                  <a:pt x="3266518" y="3199375"/>
                </a:lnTo>
                <a:lnTo>
                  <a:pt x="3306845" y="3189559"/>
                </a:lnTo>
                <a:lnTo>
                  <a:pt x="3347172" y="3178560"/>
                </a:lnTo>
                <a:lnTo>
                  <a:pt x="3387500" y="3166345"/>
                </a:lnTo>
                <a:lnTo>
                  <a:pt x="3427827" y="3152884"/>
                </a:lnTo>
                <a:lnTo>
                  <a:pt x="3468155" y="3138143"/>
                </a:lnTo>
                <a:lnTo>
                  <a:pt x="3508482" y="3122089"/>
                </a:lnTo>
                <a:lnTo>
                  <a:pt x="3548809" y="3104691"/>
                </a:lnTo>
                <a:lnTo>
                  <a:pt x="3589137" y="3085917"/>
                </a:lnTo>
                <a:lnTo>
                  <a:pt x="3629464" y="3065732"/>
                </a:lnTo>
                <a:lnTo>
                  <a:pt x="3710119" y="3022481"/>
                </a:lnTo>
                <a:lnTo>
                  <a:pt x="3750446" y="3002296"/>
                </a:lnTo>
                <a:lnTo>
                  <a:pt x="3790774" y="2983522"/>
                </a:lnTo>
                <a:lnTo>
                  <a:pt x="3831101" y="2966124"/>
                </a:lnTo>
                <a:lnTo>
                  <a:pt x="3871428" y="2950070"/>
                </a:lnTo>
                <a:lnTo>
                  <a:pt x="3911756" y="2935329"/>
                </a:lnTo>
                <a:lnTo>
                  <a:pt x="3952083" y="2921867"/>
                </a:lnTo>
                <a:lnTo>
                  <a:pt x="3992411" y="2909653"/>
                </a:lnTo>
                <a:lnTo>
                  <a:pt x="4032738" y="2898654"/>
                </a:lnTo>
                <a:lnTo>
                  <a:pt x="4073065" y="2888837"/>
                </a:lnTo>
                <a:lnTo>
                  <a:pt x="4113393" y="2880171"/>
                </a:lnTo>
                <a:lnTo>
                  <a:pt x="4153720" y="2872622"/>
                </a:lnTo>
                <a:lnTo>
                  <a:pt x="4194048" y="2866158"/>
                </a:lnTo>
                <a:lnTo>
                  <a:pt x="4234375" y="2860748"/>
                </a:lnTo>
                <a:lnTo>
                  <a:pt x="4274702" y="2856358"/>
                </a:lnTo>
                <a:lnTo>
                  <a:pt x="4315030" y="2852956"/>
                </a:lnTo>
                <a:lnTo>
                  <a:pt x="4355357" y="2850510"/>
                </a:lnTo>
                <a:lnTo>
                  <a:pt x="4395684" y="2848987"/>
                </a:lnTo>
                <a:lnTo>
                  <a:pt x="4436012" y="2848355"/>
                </a:lnTo>
                <a:lnTo>
                  <a:pt x="4476339" y="2848582"/>
                </a:lnTo>
                <a:lnTo>
                  <a:pt x="4516667" y="2849635"/>
                </a:lnTo>
                <a:lnTo>
                  <a:pt x="4556994" y="2851482"/>
                </a:lnTo>
                <a:lnTo>
                  <a:pt x="4597321" y="2854090"/>
                </a:lnTo>
                <a:lnTo>
                  <a:pt x="4637649" y="2857427"/>
                </a:lnTo>
                <a:lnTo>
                  <a:pt x="4677976" y="2861460"/>
                </a:lnTo>
                <a:lnTo>
                  <a:pt x="4718304" y="2866158"/>
                </a:lnTo>
                <a:lnTo>
                  <a:pt x="4758631" y="2871488"/>
                </a:lnTo>
                <a:lnTo>
                  <a:pt x="4798958" y="2877417"/>
                </a:lnTo>
                <a:lnTo>
                  <a:pt x="4839286" y="2883912"/>
                </a:lnTo>
                <a:lnTo>
                  <a:pt x="4879613" y="2890943"/>
                </a:lnTo>
                <a:lnTo>
                  <a:pt x="4919940" y="2898476"/>
                </a:lnTo>
                <a:lnTo>
                  <a:pt x="4960268" y="2906478"/>
                </a:lnTo>
                <a:lnTo>
                  <a:pt x="5000595" y="2914918"/>
                </a:lnTo>
                <a:lnTo>
                  <a:pt x="5040923" y="2923762"/>
                </a:lnTo>
                <a:lnTo>
                  <a:pt x="5081250" y="2932980"/>
                </a:lnTo>
                <a:lnTo>
                  <a:pt x="5121577" y="2942537"/>
                </a:lnTo>
                <a:lnTo>
                  <a:pt x="5161905" y="2952403"/>
                </a:lnTo>
                <a:lnTo>
                  <a:pt x="5202232" y="2962543"/>
                </a:lnTo>
                <a:lnTo>
                  <a:pt x="5282887" y="2983521"/>
                </a:lnTo>
                <a:lnTo>
                  <a:pt x="5363542" y="3005212"/>
                </a:lnTo>
                <a:lnTo>
                  <a:pt x="5686161" y="3093919"/>
                </a:lnTo>
                <a:lnTo>
                  <a:pt x="5766816" y="3115285"/>
                </a:lnTo>
                <a:lnTo>
                  <a:pt x="5847470" y="3135810"/>
                </a:lnTo>
                <a:lnTo>
                  <a:pt x="5887798" y="3145675"/>
                </a:lnTo>
                <a:lnTo>
                  <a:pt x="5928125" y="3155232"/>
                </a:lnTo>
                <a:lnTo>
                  <a:pt x="5968452" y="3164450"/>
                </a:lnTo>
                <a:lnTo>
                  <a:pt x="6008780" y="3173294"/>
                </a:lnTo>
                <a:lnTo>
                  <a:pt x="6049107" y="3181734"/>
                </a:lnTo>
                <a:lnTo>
                  <a:pt x="6089435" y="3189737"/>
                </a:lnTo>
                <a:lnTo>
                  <a:pt x="6129762" y="3197269"/>
                </a:lnTo>
                <a:lnTo>
                  <a:pt x="6170089" y="3204300"/>
                </a:lnTo>
                <a:lnTo>
                  <a:pt x="6210417" y="3210796"/>
                </a:lnTo>
                <a:lnTo>
                  <a:pt x="6250744" y="3216725"/>
                </a:lnTo>
                <a:lnTo>
                  <a:pt x="6291072" y="3222054"/>
                </a:lnTo>
                <a:lnTo>
                  <a:pt x="6331399" y="3226752"/>
                </a:lnTo>
                <a:lnTo>
                  <a:pt x="6371726" y="3230785"/>
                </a:lnTo>
                <a:lnTo>
                  <a:pt x="6412054" y="3234122"/>
                </a:lnTo>
                <a:lnTo>
                  <a:pt x="6452381" y="3236731"/>
                </a:lnTo>
                <a:lnTo>
                  <a:pt x="6492708" y="3238577"/>
                </a:lnTo>
                <a:lnTo>
                  <a:pt x="6533036" y="3239630"/>
                </a:lnTo>
                <a:lnTo>
                  <a:pt x="6573363" y="3239857"/>
                </a:lnTo>
                <a:lnTo>
                  <a:pt x="6613691" y="3239225"/>
                </a:lnTo>
                <a:lnTo>
                  <a:pt x="6654018" y="3237703"/>
                </a:lnTo>
                <a:lnTo>
                  <a:pt x="6694345" y="3235257"/>
                </a:lnTo>
                <a:lnTo>
                  <a:pt x="6734673" y="3231855"/>
                </a:lnTo>
                <a:lnTo>
                  <a:pt x="6775000" y="3227465"/>
                </a:lnTo>
                <a:lnTo>
                  <a:pt x="6815328" y="3222054"/>
                </a:lnTo>
                <a:lnTo>
                  <a:pt x="6855655" y="3215591"/>
                </a:lnTo>
                <a:lnTo>
                  <a:pt x="6895982" y="3208042"/>
                </a:lnTo>
                <a:lnTo>
                  <a:pt x="6936310" y="3199375"/>
                </a:lnTo>
                <a:lnTo>
                  <a:pt x="6976637" y="3189559"/>
                </a:lnTo>
                <a:lnTo>
                  <a:pt x="7016964" y="3178560"/>
                </a:lnTo>
                <a:lnTo>
                  <a:pt x="7057292" y="3166345"/>
                </a:lnTo>
                <a:lnTo>
                  <a:pt x="7097619" y="3152884"/>
                </a:lnTo>
                <a:lnTo>
                  <a:pt x="7137947" y="3138143"/>
                </a:lnTo>
                <a:lnTo>
                  <a:pt x="7178274" y="3122089"/>
                </a:lnTo>
                <a:lnTo>
                  <a:pt x="7218601" y="3104691"/>
                </a:lnTo>
                <a:lnTo>
                  <a:pt x="7258929" y="3085917"/>
                </a:lnTo>
                <a:lnTo>
                  <a:pt x="7299256" y="3065732"/>
                </a:lnTo>
                <a:lnTo>
                  <a:pt x="7339583" y="3044107"/>
                </a:lnTo>
                <a:lnTo>
                  <a:pt x="7339583" y="195751"/>
                </a:lnTo>
                <a:lnTo>
                  <a:pt x="7299256" y="217376"/>
                </a:lnTo>
                <a:lnTo>
                  <a:pt x="7258929" y="237561"/>
                </a:lnTo>
                <a:lnTo>
                  <a:pt x="7218601" y="256335"/>
                </a:lnTo>
                <a:lnTo>
                  <a:pt x="7178274" y="273733"/>
                </a:lnTo>
                <a:lnTo>
                  <a:pt x="7137947" y="289787"/>
                </a:lnTo>
                <a:lnTo>
                  <a:pt x="7097619" y="304528"/>
                </a:lnTo>
                <a:lnTo>
                  <a:pt x="7057292" y="317990"/>
                </a:lnTo>
                <a:lnTo>
                  <a:pt x="7016964" y="330204"/>
                </a:lnTo>
                <a:lnTo>
                  <a:pt x="6976637" y="341203"/>
                </a:lnTo>
                <a:lnTo>
                  <a:pt x="6936310" y="351020"/>
                </a:lnTo>
                <a:lnTo>
                  <a:pt x="6895982" y="359686"/>
                </a:lnTo>
                <a:lnTo>
                  <a:pt x="6855655" y="367235"/>
                </a:lnTo>
                <a:lnTo>
                  <a:pt x="6815327" y="373699"/>
                </a:lnTo>
                <a:lnTo>
                  <a:pt x="6775000" y="379109"/>
                </a:lnTo>
                <a:lnTo>
                  <a:pt x="6734673" y="383499"/>
                </a:lnTo>
                <a:lnTo>
                  <a:pt x="6694345" y="386901"/>
                </a:lnTo>
                <a:lnTo>
                  <a:pt x="6654018" y="389347"/>
                </a:lnTo>
                <a:lnTo>
                  <a:pt x="6613691" y="390870"/>
                </a:lnTo>
                <a:lnTo>
                  <a:pt x="6573363" y="391502"/>
                </a:lnTo>
                <a:lnTo>
                  <a:pt x="6533036" y="391275"/>
                </a:lnTo>
                <a:lnTo>
                  <a:pt x="6492708" y="390222"/>
                </a:lnTo>
                <a:lnTo>
                  <a:pt x="6452381" y="388375"/>
                </a:lnTo>
                <a:lnTo>
                  <a:pt x="6412054" y="385767"/>
                </a:lnTo>
                <a:lnTo>
                  <a:pt x="6371726" y="382430"/>
                </a:lnTo>
                <a:lnTo>
                  <a:pt x="6331399" y="378396"/>
                </a:lnTo>
                <a:lnTo>
                  <a:pt x="6291071" y="373699"/>
                </a:lnTo>
                <a:lnTo>
                  <a:pt x="6250744" y="368369"/>
                </a:lnTo>
                <a:lnTo>
                  <a:pt x="6210417" y="362440"/>
                </a:lnTo>
                <a:lnTo>
                  <a:pt x="6170089" y="355944"/>
                </a:lnTo>
                <a:lnTo>
                  <a:pt x="6129762" y="348914"/>
                </a:lnTo>
                <a:lnTo>
                  <a:pt x="6089435" y="341381"/>
                </a:lnTo>
                <a:lnTo>
                  <a:pt x="6049107" y="333379"/>
                </a:lnTo>
                <a:lnTo>
                  <a:pt x="6008780" y="324939"/>
                </a:lnTo>
                <a:lnTo>
                  <a:pt x="5968452" y="316094"/>
                </a:lnTo>
                <a:lnTo>
                  <a:pt x="5928125" y="306877"/>
                </a:lnTo>
                <a:lnTo>
                  <a:pt x="5887798" y="297319"/>
                </a:lnTo>
                <a:lnTo>
                  <a:pt x="5847470" y="287454"/>
                </a:lnTo>
                <a:lnTo>
                  <a:pt x="5807143" y="277313"/>
                </a:lnTo>
                <a:lnTo>
                  <a:pt x="5726488" y="256335"/>
                </a:lnTo>
                <a:lnTo>
                  <a:pt x="5645833" y="234645"/>
                </a:lnTo>
                <a:lnTo>
                  <a:pt x="5323214" y="145938"/>
                </a:lnTo>
                <a:lnTo>
                  <a:pt x="5242559" y="124571"/>
                </a:lnTo>
                <a:lnTo>
                  <a:pt x="5161905" y="104047"/>
                </a:lnTo>
                <a:lnTo>
                  <a:pt x="5121577" y="94182"/>
                </a:lnTo>
                <a:lnTo>
                  <a:pt x="5081250" y="84624"/>
                </a:lnTo>
                <a:lnTo>
                  <a:pt x="5040923" y="75407"/>
                </a:lnTo>
                <a:lnTo>
                  <a:pt x="5000595" y="66562"/>
                </a:lnTo>
                <a:lnTo>
                  <a:pt x="4960268" y="58122"/>
                </a:lnTo>
                <a:lnTo>
                  <a:pt x="4919940" y="50120"/>
                </a:lnTo>
                <a:lnTo>
                  <a:pt x="4879613" y="42587"/>
                </a:lnTo>
                <a:lnTo>
                  <a:pt x="4839286" y="35557"/>
                </a:lnTo>
                <a:lnTo>
                  <a:pt x="4798958" y="29061"/>
                </a:lnTo>
                <a:lnTo>
                  <a:pt x="4758631" y="23132"/>
                </a:lnTo>
                <a:lnTo>
                  <a:pt x="4718303" y="17802"/>
                </a:lnTo>
                <a:lnTo>
                  <a:pt x="4677976" y="13105"/>
                </a:lnTo>
                <a:lnTo>
                  <a:pt x="4637649" y="9071"/>
                </a:lnTo>
                <a:lnTo>
                  <a:pt x="4597321" y="5734"/>
                </a:lnTo>
                <a:lnTo>
                  <a:pt x="4556994" y="3126"/>
                </a:lnTo>
                <a:lnTo>
                  <a:pt x="4516667" y="1279"/>
                </a:lnTo>
                <a:lnTo>
                  <a:pt x="4476339" y="226"/>
                </a:lnTo>
                <a:lnTo>
                  <a:pt x="4436012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41147" y="6885514"/>
            <a:ext cx="7339965" cy="3240405"/>
          </a:xfrm>
          <a:custGeom>
            <a:avLst/>
            <a:gdLst/>
            <a:ahLst/>
            <a:cxnLst/>
            <a:rect l="l" t="t" r="r" b="b"/>
            <a:pathLst>
              <a:path w="7339965" h="3240404">
                <a:moveTo>
                  <a:pt x="0" y="195751"/>
                </a:moveTo>
                <a:lnTo>
                  <a:pt x="40327" y="174125"/>
                </a:lnTo>
                <a:lnTo>
                  <a:pt x="80654" y="153940"/>
                </a:lnTo>
                <a:lnTo>
                  <a:pt x="120982" y="135166"/>
                </a:lnTo>
                <a:lnTo>
                  <a:pt x="161309" y="117768"/>
                </a:lnTo>
                <a:lnTo>
                  <a:pt x="201636" y="101714"/>
                </a:lnTo>
                <a:lnTo>
                  <a:pt x="241964" y="86973"/>
                </a:lnTo>
                <a:lnTo>
                  <a:pt x="282291" y="73511"/>
                </a:lnTo>
                <a:lnTo>
                  <a:pt x="322619" y="61297"/>
                </a:lnTo>
                <a:lnTo>
                  <a:pt x="362946" y="50298"/>
                </a:lnTo>
                <a:lnTo>
                  <a:pt x="403273" y="40481"/>
                </a:lnTo>
                <a:lnTo>
                  <a:pt x="443601" y="31815"/>
                </a:lnTo>
                <a:lnTo>
                  <a:pt x="483928" y="24266"/>
                </a:lnTo>
                <a:lnTo>
                  <a:pt x="524256" y="17802"/>
                </a:lnTo>
                <a:lnTo>
                  <a:pt x="564583" y="12392"/>
                </a:lnTo>
                <a:lnTo>
                  <a:pt x="604910" y="8002"/>
                </a:lnTo>
                <a:lnTo>
                  <a:pt x="645238" y="4600"/>
                </a:lnTo>
                <a:lnTo>
                  <a:pt x="685565" y="2154"/>
                </a:lnTo>
                <a:lnTo>
                  <a:pt x="725892" y="631"/>
                </a:lnTo>
                <a:lnTo>
                  <a:pt x="766220" y="0"/>
                </a:lnTo>
                <a:lnTo>
                  <a:pt x="806547" y="226"/>
                </a:lnTo>
                <a:lnTo>
                  <a:pt x="846875" y="1279"/>
                </a:lnTo>
                <a:lnTo>
                  <a:pt x="887202" y="3126"/>
                </a:lnTo>
                <a:lnTo>
                  <a:pt x="927529" y="5734"/>
                </a:lnTo>
                <a:lnTo>
                  <a:pt x="967857" y="9071"/>
                </a:lnTo>
                <a:lnTo>
                  <a:pt x="1008184" y="13105"/>
                </a:lnTo>
                <a:lnTo>
                  <a:pt x="1048512" y="17802"/>
                </a:lnTo>
                <a:lnTo>
                  <a:pt x="1088839" y="23132"/>
                </a:lnTo>
                <a:lnTo>
                  <a:pt x="1129166" y="29061"/>
                </a:lnTo>
                <a:lnTo>
                  <a:pt x="1169494" y="35557"/>
                </a:lnTo>
                <a:lnTo>
                  <a:pt x="1209821" y="42587"/>
                </a:lnTo>
                <a:lnTo>
                  <a:pt x="1250148" y="50120"/>
                </a:lnTo>
                <a:lnTo>
                  <a:pt x="1290476" y="58122"/>
                </a:lnTo>
                <a:lnTo>
                  <a:pt x="1330803" y="66562"/>
                </a:lnTo>
                <a:lnTo>
                  <a:pt x="1371131" y="75407"/>
                </a:lnTo>
                <a:lnTo>
                  <a:pt x="1411458" y="84624"/>
                </a:lnTo>
                <a:lnTo>
                  <a:pt x="1451785" y="94182"/>
                </a:lnTo>
                <a:lnTo>
                  <a:pt x="1492113" y="104047"/>
                </a:lnTo>
                <a:lnTo>
                  <a:pt x="1532440" y="114188"/>
                </a:lnTo>
                <a:lnTo>
                  <a:pt x="1572768" y="124571"/>
                </a:lnTo>
                <a:lnTo>
                  <a:pt x="1613095" y="135166"/>
                </a:lnTo>
                <a:lnTo>
                  <a:pt x="1653422" y="145938"/>
                </a:lnTo>
                <a:lnTo>
                  <a:pt x="1693750" y="156856"/>
                </a:lnTo>
                <a:lnTo>
                  <a:pt x="1734077" y="167888"/>
                </a:lnTo>
                <a:lnTo>
                  <a:pt x="1774404" y="179001"/>
                </a:lnTo>
                <a:lnTo>
                  <a:pt x="1814732" y="190162"/>
                </a:lnTo>
                <a:lnTo>
                  <a:pt x="1855059" y="201339"/>
                </a:lnTo>
                <a:lnTo>
                  <a:pt x="1895387" y="212500"/>
                </a:lnTo>
                <a:lnTo>
                  <a:pt x="1935714" y="223613"/>
                </a:lnTo>
                <a:lnTo>
                  <a:pt x="1976041" y="234645"/>
                </a:lnTo>
                <a:lnTo>
                  <a:pt x="2016369" y="245563"/>
                </a:lnTo>
                <a:lnTo>
                  <a:pt x="2056696" y="256335"/>
                </a:lnTo>
                <a:lnTo>
                  <a:pt x="2097024" y="266930"/>
                </a:lnTo>
                <a:lnTo>
                  <a:pt x="2137351" y="277313"/>
                </a:lnTo>
                <a:lnTo>
                  <a:pt x="2177678" y="287454"/>
                </a:lnTo>
                <a:lnTo>
                  <a:pt x="2218006" y="297319"/>
                </a:lnTo>
                <a:lnTo>
                  <a:pt x="2258333" y="306877"/>
                </a:lnTo>
                <a:lnTo>
                  <a:pt x="2298660" y="316094"/>
                </a:lnTo>
                <a:lnTo>
                  <a:pt x="2338988" y="324939"/>
                </a:lnTo>
                <a:lnTo>
                  <a:pt x="2379315" y="333379"/>
                </a:lnTo>
                <a:lnTo>
                  <a:pt x="2419643" y="341381"/>
                </a:lnTo>
                <a:lnTo>
                  <a:pt x="2459970" y="348914"/>
                </a:lnTo>
                <a:lnTo>
                  <a:pt x="2500297" y="355944"/>
                </a:lnTo>
                <a:lnTo>
                  <a:pt x="2540625" y="362440"/>
                </a:lnTo>
                <a:lnTo>
                  <a:pt x="2580952" y="368369"/>
                </a:lnTo>
                <a:lnTo>
                  <a:pt x="2621280" y="373699"/>
                </a:lnTo>
                <a:lnTo>
                  <a:pt x="2661607" y="378396"/>
                </a:lnTo>
                <a:lnTo>
                  <a:pt x="2701934" y="382430"/>
                </a:lnTo>
                <a:lnTo>
                  <a:pt x="2742262" y="385767"/>
                </a:lnTo>
                <a:lnTo>
                  <a:pt x="2782589" y="388375"/>
                </a:lnTo>
                <a:lnTo>
                  <a:pt x="2822916" y="390222"/>
                </a:lnTo>
                <a:lnTo>
                  <a:pt x="2863244" y="391275"/>
                </a:lnTo>
                <a:lnTo>
                  <a:pt x="2903571" y="391502"/>
                </a:lnTo>
                <a:lnTo>
                  <a:pt x="2943899" y="390870"/>
                </a:lnTo>
                <a:lnTo>
                  <a:pt x="2984226" y="389347"/>
                </a:lnTo>
                <a:lnTo>
                  <a:pt x="3024553" y="386901"/>
                </a:lnTo>
                <a:lnTo>
                  <a:pt x="3064881" y="383499"/>
                </a:lnTo>
                <a:lnTo>
                  <a:pt x="3105208" y="379109"/>
                </a:lnTo>
                <a:lnTo>
                  <a:pt x="3145536" y="373699"/>
                </a:lnTo>
                <a:lnTo>
                  <a:pt x="3185863" y="367235"/>
                </a:lnTo>
                <a:lnTo>
                  <a:pt x="3226190" y="359686"/>
                </a:lnTo>
                <a:lnTo>
                  <a:pt x="3266518" y="351020"/>
                </a:lnTo>
                <a:lnTo>
                  <a:pt x="3306845" y="341203"/>
                </a:lnTo>
                <a:lnTo>
                  <a:pt x="3347172" y="330204"/>
                </a:lnTo>
                <a:lnTo>
                  <a:pt x="3387500" y="317990"/>
                </a:lnTo>
                <a:lnTo>
                  <a:pt x="3427827" y="304528"/>
                </a:lnTo>
                <a:lnTo>
                  <a:pt x="3468155" y="289787"/>
                </a:lnTo>
                <a:lnTo>
                  <a:pt x="3508482" y="273733"/>
                </a:lnTo>
                <a:lnTo>
                  <a:pt x="3548809" y="256335"/>
                </a:lnTo>
                <a:lnTo>
                  <a:pt x="3589137" y="237561"/>
                </a:lnTo>
                <a:lnTo>
                  <a:pt x="3629464" y="217376"/>
                </a:lnTo>
                <a:lnTo>
                  <a:pt x="3669791" y="195751"/>
                </a:lnTo>
                <a:lnTo>
                  <a:pt x="3710119" y="174125"/>
                </a:lnTo>
                <a:lnTo>
                  <a:pt x="3750446" y="153940"/>
                </a:lnTo>
                <a:lnTo>
                  <a:pt x="3790774" y="135166"/>
                </a:lnTo>
                <a:lnTo>
                  <a:pt x="3831101" y="117768"/>
                </a:lnTo>
                <a:lnTo>
                  <a:pt x="3871428" y="101714"/>
                </a:lnTo>
                <a:lnTo>
                  <a:pt x="3911756" y="86973"/>
                </a:lnTo>
                <a:lnTo>
                  <a:pt x="3952083" y="73511"/>
                </a:lnTo>
                <a:lnTo>
                  <a:pt x="3992411" y="61297"/>
                </a:lnTo>
                <a:lnTo>
                  <a:pt x="4032738" y="50298"/>
                </a:lnTo>
                <a:lnTo>
                  <a:pt x="4073065" y="40481"/>
                </a:lnTo>
                <a:lnTo>
                  <a:pt x="4113393" y="31815"/>
                </a:lnTo>
                <a:lnTo>
                  <a:pt x="4153720" y="24266"/>
                </a:lnTo>
                <a:lnTo>
                  <a:pt x="4194047" y="17802"/>
                </a:lnTo>
                <a:lnTo>
                  <a:pt x="4234375" y="12392"/>
                </a:lnTo>
                <a:lnTo>
                  <a:pt x="4274702" y="8002"/>
                </a:lnTo>
                <a:lnTo>
                  <a:pt x="4315030" y="4600"/>
                </a:lnTo>
                <a:lnTo>
                  <a:pt x="4355357" y="2154"/>
                </a:lnTo>
                <a:lnTo>
                  <a:pt x="4395684" y="631"/>
                </a:lnTo>
                <a:lnTo>
                  <a:pt x="4436012" y="0"/>
                </a:lnTo>
                <a:lnTo>
                  <a:pt x="4476339" y="226"/>
                </a:lnTo>
                <a:lnTo>
                  <a:pt x="4516667" y="1279"/>
                </a:lnTo>
                <a:lnTo>
                  <a:pt x="4556994" y="3126"/>
                </a:lnTo>
                <a:lnTo>
                  <a:pt x="4597321" y="5734"/>
                </a:lnTo>
                <a:lnTo>
                  <a:pt x="4637649" y="9071"/>
                </a:lnTo>
                <a:lnTo>
                  <a:pt x="4677976" y="13105"/>
                </a:lnTo>
                <a:lnTo>
                  <a:pt x="4718303" y="17802"/>
                </a:lnTo>
                <a:lnTo>
                  <a:pt x="4758631" y="23132"/>
                </a:lnTo>
                <a:lnTo>
                  <a:pt x="4798958" y="29061"/>
                </a:lnTo>
                <a:lnTo>
                  <a:pt x="4839286" y="35557"/>
                </a:lnTo>
                <a:lnTo>
                  <a:pt x="4879613" y="42587"/>
                </a:lnTo>
                <a:lnTo>
                  <a:pt x="4919940" y="50120"/>
                </a:lnTo>
                <a:lnTo>
                  <a:pt x="4960268" y="58122"/>
                </a:lnTo>
                <a:lnTo>
                  <a:pt x="5000595" y="66562"/>
                </a:lnTo>
                <a:lnTo>
                  <a:pt x="5040923" y="75407"/>
                </a:lnTo>
                <a:lnTo>
                  <a:pt x="5081250" y="84624"/>
                </a:lnTo>
                <a:lnTo>
                  <a:pt x="5121577" y="94182"/>
                </a:lnTo>
                <a:lnTo>
                  <a:pt x="5161905" y="104047"/>
                </a:lnTo>
                <a:lnTo>
                  <a:pt x="5202232" y="114188"/>
                </a:lnTo>
                <a:lnTo>
                  <a:pt x="5242559" y="124571"/>
                </a:lnTo>
                <a:lnTo>
                  <a:pt x="5282887" y="135166"/>
                </a:lnTo>
                <a:lnTo>
                  <a:pt x="5323214" y="145938"/>
                </a:lnTo>
                <a:lnTo>
                  <a:pt x="5363542" y="156856"/>
                </a:lnTo>
                <a:lnTo>
                  <a:pt x="5403869" y="167888"/>
                </a:lnTo>
                <a:lnTo>
                  <a:pt x="5444196" y="179001"/>
                </a:lnTo>
                <a:lnTo>
                  <a:pt x="5484524" y="190162"/>
                </a:lnTo>
                <a:lnTo>
                  <a:pt x="5524851" y="201339"/>
                </a:lnTo>
                <a:lnTo>
                  <a:pt x="5565179" y="212500"/>
                </a:lnTo>
                <a:lnTo>
                  <a:pt x="5605506" y="223613"/>
                </a:lnTo>
                <a:lnTo>
                  <a:pt x="5645833" y="234645"/>
                </a:lnTo>
                <a:lnTo>
                  <a:pt x="5686161" y="245563"/>
                </a:lnTo>
                <a:lnTo>
                  <a:pt x="5726488" y="256335"/>
                </a:lnTo>
                <a:lnTo>
                  <a:pt x="5766815" y="266930"/>
                </a:lnTo>
                <a:lnTo>
                  <a:pt x="5807143" y="277313"/>
                </a:lnTo>
                <a:lnTo>
                  <a:pt x="5847470" y="287454"/>
                </a:lnTo>
                <a:lnTo>
                  <a:pt x="5887798" y="297319"/>
                </a:lnTo>
                <a:lnTo>
                  <a:pt x="5928125" y="306877"/>
                </a:lnTo>
                <a:lnTo>
                  <a:pt x="5968452" y="316094"/>
                </a:lnTo>
                <a:lnTo>
                  <a:pt x="6008780" y="324939"/>
                </a:lnTo>
                <a:lnTo>
                  <a:pt x="6049107" y="333379"/>
                </a:lnTo>
                <a:lnTo>
                  <a:pt x="6089435" y="341381"/>
                </a:lnTo>
                <a:lnTo>
                  <a:pt x="6129762" y="348914"/>
                </a:lnTo>
                <a:lnTo>
                  <a:pt x="6170089" y="355944"/>
                </a:lnTo>
                <a:lnTo>
                  <a:pt x="6210417" y="362440"/>
                </a:lnTo>
                <a:lnTo>
                  <a:pt x="6250744" y="368369"/>
                </a:lnTo>
                <a:lnTo>
                  <a:pt x="6291071" y="373699"/>
                </a:lnTo>
                <a:lnTo>
                  <a:pt x="6331399" y="378396"/>
                </a:lnTo>
                <a:lnTo>
                  <a:pt x="6371726" y="382430"/>
                </a:lnTo>
                <a:lnTo>
                  <a:pt x="6412054" y="385767"/>
                </a:lnTo>
                <a:lnTo>
                  <a:pt x="6452381" y="388375"/>
                </a:lnTo>
                <a:lnTo>
                  <a:pt x="6492708" y="390222"/>
                </a:lnTo>
                <a:lnTo>
                  <a:pt x="6533036" y="391275"/>
                </a:lnTo>
                <a:lnTo>
                  <a:pt x="6573363" y="391502"/>
                </a:lnTo>
                <a:lnTo>
                  <a:pt x="6613691" y="390870"/>
                </a:lnTo>
                <a:lnTo>
                  <a:pt x="6654018" y="389347"/>
                </a:lnTo>
                <a:lnTo>
                  <a:pt x="6694345" y="386901"/>
                </a:lnTo>
                <a:lnTo>
                  <a:pt x="6734673" y="383499"/>
                </a:lnTo>
                <a:lnTo>
                  <a:pt x="6775000" y="379109"/>
                </a:lnTo>
                <a:lnTo>
                  <a:pt x="6815327" y="373699"/>
                </a:lnTo>
                <a:lnTo>
                  <a:pt x="6855655" y="367235"/>
                </a:lnTo>
                <a:lnTo>
                  <a:pt x="6895982" y="359686"/>
                </a:lnTo>
                <a:lnTo>
                  <a:pt x="6936310" y="351020"/>
                </a:lnTo>
                <a:lnTo>
                  <a:pt x="6976637" y="341203"/>
                </a:lnTo>
                <a:lnTo>
                  <a:pt x="7016964" y="330204"/>
                </a:lnTo>
                <a:lnTo>
                  <a:pt x="7057292" y="317990"/>
                </a:lnTo>
                <a:lnTo>
                  <a:pt x="7097619" y="304528"/>
                </a:lnTo>
                <a:lnTo>
                  <a:pt x="7137947" y="289787"/>
                </a:lnTo>
                <a:lnTo>
                  <a:pt x="7178274" y="273733"/>
                </a:lnTo>
                <a:lnTo>
                  <a:pt x="7218601" y="256335"/>
                </a:lnTo>
                <a:lnTo>
                  <a:pt x="7258929" y="237561"/>
                </a:lnTo>
                <a:lnTo>
                  <a:pt x="7299256" y="217376"/>
                </a:lnTo>
                <a:lnTo>
                  <a:pt x="7339583" y="195751"/>
                </a:lnTo>
                <a:lnTo>
                  <a:pt x="7339583" y="3044107"/>
                </a:lnTo>
                <a:lnTo>
                  <a:pt x="7299256" y="3065732"/>
                </a:lnTo>
                <a:lnTo>
                  <a:pt x="7258929" y="3085917"/>
                </a:lnTo>
                <a:lnTo>
                  <a:pt x="7218601" y="3104691"/>
                </a:lnTo>
                <a:lnTo>
                  <a:pt x="7178274" y="3122089"/>
                </a:lnTo>
                <a:lnTo>
                  <a:pt x="7137947" y="3138143"/>
                </a:lnTo>
                <a:lnTo>
                  <a:pt x="7097619" y="3152884"/>
                </a:lnTo>
                <a:lnTo>
                  <a:pt x="7057292" y="3166345"/>
                </a:lnTo>
                <a:lnTo>
                  <a:pt x="7016964" y="3178560"/>
                </a:lnTo>
                <a:lnTo>
                  <a:pt x="6976637" y="3189559"/>
                </a:lnTo>
                <a:lnTo>
                  <a:pt x="6936310" y="3199375"/>
                </a:lnTo>
                <a:lnTo>
                  <a:pt x="6895982" y="3208042"/>
                </a:lnTo>
                <a:lnTo>
                  <a:pt x="6855655" y="3215591"/>
                </a:lnTo>
                <a:lnTo>
                  <a:pt x="6815328" y="3222054"/>
                </a:lnTo>
                <a:lnTo>
                  <a:pt x="6775000" y="3227465"/>
                </a:lnTo>
                <a:lnTo>
                  <a:pt x="6734673" y="3231855"/>
                </a:lnTo>
                <a:lnTo>
                  <a:pt x="6694345" y="3235257"/>
                </a:lnTo>
                <a:lnTo>
                  <a:pt x="6654018" y="3237703"/>
                </a:lnTo>
                <a:lnTo>
                  <a:pt x="6613691" y="3239225"/>
                </a:lnTo>
                <a:lnTo>
                  <a:pt x="6573363" y="3239857"/>
                </a:lnTo>
                <a:lnTo>
                  <a:pt x="6533036" y="3239630"/>
                </a:lnTo>
                <a:lnTo>
                  <a:pt x="6492708" y="3238577"/>
                </a:lnTo>
                <a:lnTo>
                  <a:pt x="6452381" y="3236731"/>
                </a:lnTo>
                <a:lnTo>
                  <a:pt x="6412054" y="3234122"/>
                </a:lnTo>
                <a:lnTo>
                  <a:pt x="6371726" y="3230785"/>
                </a:lnTo>
                <a:lnTo>
                  <a:pt x="6331399" y="3226752"/>
                </a:lnTo>
                <a:lnTo>
                  <a:pt x="6291072" y="3222054"/>
                </a:lnTo>
                <a:lnTo>
                  <a:pt x="6250744" y="3216725"/>
                </a:lnTo>
                <a:lnTo>
                  <a:pt x="6210417" y="3210796"/>
                </a:lnTo>
                <a:lnTo>
                  <a:pt x="6170089" y="3204300"/>
                </a:lnTo>
                <a:lnTo>
                  <a:pt x="6129762" y="3197269"/>
                </a:lnTo>
                <a:lnTo>
                  <a:pt x="6089435" y="3189737"/>
                </a:lnTo>
                <a:lnTo>
                  <a:pt x="6049107" y="3181734"/>
                </a:lnTo>
                <a:lnTo>
                  <a:pt x="6008780" y="3173294"/>
                </a:lnTo>
                <a:lnTo>
                  <a:pt x="5968452" y="3164450"/>
                </a:lnTo>
                <a:lnTo>
                  <a:pt x="5928125" y="3155232"/>
                </a:lnTo>
                <a:lnTo>
                  <a:pt x="5887798" y="3145675"/>
                </a:lnTo>
                <a:lnTo>
                  <a:pt x="5847470" y="3135810"/>
                </a:lnTo>
                <a:lnTo>
                  <a:pt x="5807143" y="3125669"/>
                </a:lnTo>
                <a:lnTo>
                  <a:pt x="5766816" y="3115285"/>
                </a:lnTo>
                <a:lnTo>
                  <a:pt x="5726488" y="3104691"/>
                </a:lnTo>
                <a:lnTo>
                  <a:pt x="5686161" y="3093919"/>
                </a:lnTo>
                <a:lnTo>
                  <a:pt x="5645833" y="3083000"/>
                </a:lnTo>
                <a:lnTo>
                  <a:pt x="5605506" y="3071969"/>
                </a:lnTo>
                <a:lnTo>
                  <a:pt x="5565179" y="3060856"/>
                </a:lnTo>
                <a:lnTo>
                  <a:pt x="5524851" y="3049695"/>
                </a:lnTo>
                <a:lnTo>
                  <a:pt x="5484524" y="3038517"/>
                </a:lnTo>
                <a:lnTo>
                  <a:pt x="5444196" y="3027356"/>
                </a:lnTo>
                <a:lnTo>
                  <a:pt x="5403869" y="3016243"/>
                </a:lnTo>
                <a:lnTo>
                  <a:pt x="5363542" y="3005212"/>
                </a:lnTo>
                <a:lnTo>
                  <a:pt x="5323214" y="2994294"/>
                </a:lnTo>
                <a:lnTo>
                  <a:pt x="5282887" y="2983521"/>
                </a:lnTo>
                <a:lnTo>
                  <a:pt x="5242560" y="2972927"/>
                </a:lnTo>
                <a:lnTo>
                  <a:pt x="5202232" y="2962543"/>
                </a:lnTo>
                <a:lnTo>
                  <a:pt x="5161905" y="2952403"/>
                </a:lnTo>
                <a:lnTo>
                  <a:pt x="5121577" y="2942537"/>
                </a:lnTo>
                <a:lnTo>
                  <a:pt x="5081250" y="2932980"/>
                </a:lnTo>
                <a:lnTo>
                  <a:pt x="5040923" y="2923762"/>
                </a:lnTo>
                <a:lnTo>
                  <a:pt x="5000595" y="2914918"/>
                </a:lnTo>
                <a:lnTo>
                  <a:pt x="4960268" y="2906478"/>
                </a:lnTo>
                <a:lnTo>
                  <a:pt x="4919940" y="2898476"/>
                </a:lnTo>
                <a:lnTo>
                  <a:pt x="4879613" y="2890943"/>
                </a:lnTo>
                <a:lnTo>
                  <a:pt x="4839286" y="2883912"/>
                </a:lnTo>
                <a:lnTo>
                  <a:pt x="4798958" y="2877417"/>
                </a:lnTo>
                <a:lnTo>
                  <a:pt x="4758631" y="2871488"/>
                </a:lnTo>
                <a:lnTo>
                  <a:pt x="4718304" y="2866158"/>
                </a:lnTo>
                <a:lnTo>
                  <a:pt x="4677976" y="2861460"/>
                </a:lnTo>
                <a:lnTo>
                  <a:pt x="4637649" y="2857427"/>
                </a:lnTo>
                <a:lnTo>
                  <a:pt x="4597321" y="2854090"/>
                </a:lnTo>
                <a:lnTo>
                  <a:pt x="4556994" y="2851482"/>
                </a:lnTo>
                <a:lnTo>
                  <a:pt x="4516667" y="2849635"/>
                </a:lnTo>
                <a:lnTo>
                  <a:pt x="4476339" y="2848582"/>
                </a:lnTo>
                <a:lnTo>
                  <a:pt x="4436012" y="2848355"/>
                </a:lnTo>
                <a:lnTo>
                  <a:pt x="4395684" y="2848987"/>
                </a:lnTo>
                <a:lnTo>
                  <a:pt x="4355357" y="2850510"/>
                </a:lnTo>
                <a:lnTo>
                  <a:pt x="4315030" y="2852956"/>
                </a:lnTo>
                <a:lnTo>
                  <a:pt x="4274702" y="2856358"/>
                </a:lnTo>
                <a:lnTo>
                  <a:pt x="4234375" y="2860748"/>
                </a:lnTo>
                <a:lnTo>
                  <a:pt x="4194048" y="2866158"/>
                </a:lnTo>
                <a:lnTo>
                  <a:pt x="4153720" y="2872622"/>
                </a:lnTo>
                <a:lnTo>
                  <a:pt x="4113393" y="2880171"/>
                </a:lnTo>
                <a:lnTo>
                  <a:pt x="4073065" y="2888837"/>
                </a:lnTo>
                <a:lnTo>
                  <a:pt x="4032738" y="2898654"/>
                </a:lnTo>
                <a:lnTo>
                  <a:pt x="3992411" y="2909653"/>
                </a:lnTo>
                <a:lnTo>
                  <a:pt x="3952083" y="2921867"/>
                </a:lnTo>
                <a:lnTo>
                  <a:pt x="3911756" y="2935329"/>
                </a:lnTo>
                <a:lnTo>
                  <a:pt x="3871428" y="2950070"/>
                </a:lnTo>
                <a:lnTo>
                  <a:pt x="3831101" y="2966124"/>
                </a:lnTo>
                <a:lnTo>
                  <a:pt x="3790774" y="2983522"/>
                </a:lnTo>
                <a:lnTo>
                  <a:pt x="3750446" y="3002296"/>
                </a:lnTo>
                <a:lnTo>
                  <a:pt x="3710119" y="3022481"/>
                </a:lnTo>
                <a:lnTo>
                  <a:pt x="3669791" y="3044107"/>
                </a:lnTo>
                <a:lnTo>
                  <a:pt x="3629464" y="3065732"/>
                </a:lnTo>
                <a:lnTo>
                  <a:pt x="3589137" y="3085917"/>
                </a:lnTo>
                <a:lnTo>
                  <a:pt x="3548809" y="3104691"/>
                </a:lnTo>
                <a:lnTo>
                  <a:pt x="3508482" y="3122089"/>
                </a:lnTo>
                <a:lnTo>
                  <a:pt x="3468155" y="3138143"/>
                </a:lnTo>
                <a:lnTo>
                  <a:pt x="3427827" y="3152884"/>
                </a:lnTo>
                <a:lnTo>
                  <a:pt x="3387500" y="3166345"/>
                </a:lnTo>
                <a:lnTo>
                  <a:pt x="3347172" y="3178560"/>
                </a:lnTo>
                <a:lnTo>
                  <a:pt x="3306845" y="3189559"/>
                </a:lnTo>
                <a:lnTo>
                  <a:pt x="3266518" y="3199375"/>
                </a:lnTo>
                <a:lnTo>
                  <a:pt x="3226190" y="3208042"/>
                </a:lnTo>
                <a:lnTo>
                  <a:pt x="3185863" y="3215591"/>
                </a:lnTo>
                <a:lnTo>
                  <a:pt x="3145536" y="3222054"/>
                </a:lnTo>
                <a:lnTo>
                  <a:pt x="3105208" y="3227465"/>
                </a:lnTo>
                <a:lnTo>
                  <a:pt x="3064881" y="3231855"/>
                </a:lnTo>
                <a:lnTo>
                  <a:pt x="3024553" y="3235257"/>
                </a:lnTo>
                <a:lnTo>
                  <a:pt x="2984226" y="3237703"/>
                </a:lnTo>
                <a:lnTo>
                  <a:pt x="2943899" y="3239225"/>
                </a:lnTo>
                <a:lnTo>
                  <a:pt x="2903571" y="3239857"/>
                </a:lnTo>
                <a:lnTo>
                  <a:pt x="2863244" y="3239630"/>
                </a:lnTo>
                <a:lnTo>
                  <a:pt x="2822916" y="3238577"/>
                </a:lnTo>
                <a:lnTo>
                  <a:pt x="2782589" y="3236731"/>
                </a:lnTo>
                <a:lnTo>
                  <a:pt x="2742262" y="3234122"/>
                </a:lnTo>
                <a:lnTo>
                  <a:pt x="2701934" y="3230785"/>
                </a:lnTo>
                <a:lnTo>
                  <a:pt x="2661607" y="3226752"/>
                </a:lnTo>
                <a:lnTo>
                  <a:pt x="2621280" y="3222054"/>
                </a:lnTo>
                <a:lnTo>
                  <a:pt x="2580952" y="3216725"/>
                </a:lnTo>
                <a:lnTo>
                  <a:pt x="2540625" y="3210796"/>
                </a:lnTo>
                <a:lnTo>
                  <a:pt x="2500297" y="3204300"/>
                </a:lnTo>
                <a:lnTo>
                  <a:pt x="2459970" y="3197269"/>
                </a:lnTo>
                <a:lnTo>
                  <a:pt x="2419643" y="3189737"/>
                </a:lnTo>
                <a:lnTo>
                  <a:pt x="2379315" y="3181734"/>
                </a:lnTo>
                <a:lnTo>
                  <a:pt x="2338988" y="3173294"/>
                </a:lnTo>
                <a:lnTo>
                  <a:pt x="2298660" y="3164450"/>
                </a:lnTo>
                <a:lnTo>
                  <a:pt x="2258333" y="3155232"/>
                </a:lnTo>
                <a:lnTo>
                  <a:pt x="2218006" y="3145675"/>
                </a:lnTo>
                <a:lnTo>
                  <a:pt x="2177678" y="3135810"/>
                </a:lnTo>
                <a:lnTo>
                  <a:pt x="2137351" y="3125669"/>
                </a:lnTo>
                <a:lnTo>
                  <a:pt x="2097024" y="3115285"/>
                </a:lnTo>
                <a:lnTo>
                  <a:pt x="2056696" y="3104691"/>
                </a:lnTo>
                <a:lnTo>
                  <a:pt x="2016369" y="3093919"/>
                </a:lnTo>
                <a:lnTo>
                  <a:pt x="1976041" y="3083000"/>
                </a:lnTo>
                <a:lnTo>
                  <a:pt x="1935714" y="3071969"/>
                </a:lnTo>
                <a:lnTo>
                  <a:pt x="1895387" y="3060856"/>
                </a:lnTo>
                <a:lnTo>
                  <a:pt x="1855059" y="3049695"/>
                </a:lnTo>
                <a:lnTo>
                  <a:pt x="1814732" y="3038517"/>
                </a:lnTo>
                <a:lnTo>
                  <a:pt x="1774404" y="3027356"/>
                </a:lnTo>
                <a:lnTo>
                  <a:pt x="1734077" y="3016243"/>
                </a:lnTo>
                <a:lnTo>
                  <a:pt x="1693750" y="3005212"/>
                </a:lnTo>
                <a:lnTo>
                  <a:pt x="1653422" y="2994294"/>
                </a:lnTo>
                <a:lnTo>
                  <a:pt x="1613095" y="2983521"/>
                </a:lnTo>
                <a:lnTo>
                  <a:pt x="1572768" y="2972927"/>
                </a:lnTo>
                <a:lnTo>
                  <a:pt x="1532440" y="2962543"/>
                </a:lnTo>
                <a:lnTo>
                  <a:pt x="1492113" y="2952403"/>
                </a:lnTo>
                <a:lnTo>
                  <a:pt x="1451785" y="2942537"/>
                </a:lnTo>
                <a:lnTo>
                  <a:pt x="1411458" y="2932980"/>
                </a:lnTo>
                <a:lnTo>
                  <a:pt x="1371131" y="2923762"/>
                </a:lnTo>
                <a:lnTo>
                  <a:pt x="1330803" y="2914918"/>
                </a:lnTo>
                <a:lnTo>
                  <a:pt x="1290476" y="2906478"/>
                </a:lnTo>
                <a:lnTo>
                  <a:pt x="1250148" y="2898476"/>
                </a:lnTo>
                <a:lnTo>
                  <a:pt x="1209821" y="2890943"/>
                </a:lnTo>
                <a:lnTo>
                  <a:pt x="1169494" y="2883912"/>
                </a:lnTo>
                <a:lnTo>
                  <a:pt x="1129166" y="2877417"/>
                </a:lnTo>
                <a:lnTo>
                  <a:pt x="1088839" y="2871488"/>
                </a:lnTo>
                <a:lnTo>
                  <a:pt x="1048512" y="2866158"/>
                </a:lnTo>
                <a:lnTo>
                  <a:pt x="1008184" y="2861460"/>
                </a:lnTo>
                <a:lnTo>
                  <a:pt x="967857" y="2857427"/>
                </a:lnTo>
                <a:lnTo>
                  <a:pt x="927529" y="2854090"/>
                </a:lnTo>
                <a:lnTo>
                  <a:pt x="887202" y="2851482"/>
                </a:lnTo>
                <a:lnTo>
                  <a:pt x="846875" y="2849635"/>
                </a:lnTo>
                <a:lnTo>
                  <a:pt x="806547" y="2848582"/>
                </a:lnTo>
                <a:lnTo>
                  <a:pt x="766220" y="2848355"/>
                </a:lnTo>
                <a:lnTo>
                  <a:pt x="725892" y="2848987"/>
                </a:lnTo>
                <a:lnTo>
                  <a:pt x="685565" y="2850510"/>
                </a:lnTo>
                <a:lnTo>
                  <a:pt x="645238" y="2852956"/>
                </a:lnTo>
                <a:lnTo>
                  <a:pt x="604910" y="2856358"/>
                </a:lnTo>
                <a:lnTo>
                  <a:pt x="564583" y="2860748"/>
                </a:lnTo>
                <a:lnTo>
                  <a:pt x="524256" y="2866158"/>
                </a:lnTo>
                <a:lnTo>
                  <a:pt x="483928" y="2872622"/>
                </a:lnTo>
                <a:lnTo>
                  <a:pt x="443601" y="2880171"/>
                </a:lnTo>
                <a:lnTo>
                  <a:pt x="403273" y="2888837"/>
                </a:lnTo>
                <a:lnTo>
                  <a:pt x="362946" y="2898654"/>
                </a:lnTo>
                <a:lnTo>
                  <a:pt x="322619" y="2909653"/>
                </a:lnTo>
                <a:lnTo>
                  <a:pt x="282291" y="2921867"/>
                </a:lnTo>
                <a:lnTo>
                  <a:pt x="241964" y="2935329"/>
                </a:lnTo>
                <a:lnTo>
                  <a:pt x="201636" y="2950070"/>
                </a:lnTo>
                <a:lnTo>
                  <a:pt x="161309" y="2966124"/>
                </a:lnTo>
                <a:lnTo>
                  <a:pt x="120982" y="2983522"/>
                </a:lnTo>
                <a:lnTo>
                  <a:pt x="80654" y="3002296"/>
                </a:lnTo>
                <a:lnTo>
                  <a:pt x="40327" y="3022481"/>
                </a:lnTo>
                <a:lnTo>
                  <a:pt x="0" y="3044107"/>
                </a:lnTo>
                <a:lnTo>
                  <a:pt x="0" y="195751"/>
                </a:lnTo>
                <a:close/>
              </a:path>
            </a:pathLst>
          </a:custGeom>
          <a:ln w="76200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50036" y="6752843"/>
            <a:ext cx="5995670" cy="3008630"/>
          </a:xfrm>
          <a:prstGeom prst="rect">
            <a:avLst/>
          </a:prstGeom>
          <a:solidFill>
            <a:srgbClr val="FFFFFF">
              <a:alpha val="83921"/>
            </a:srgbClr>
          </a:solidFill>
          <a:ln w="76200">
            <a:solidFill>
              <a:srgbClr val="FF0000"/>
            </a:solidFill>
          </a:ln>
        </p:spPr>
        <p:txBody>
          <a:bodyPr wrap="square" lIns="0" tIns="84455" rIns="0" bIns="0" rtlCol="0" vert="horz">
            <a:spAutoFit/>
          </a:bodyPr>
          <a:lstStyle/>
          <a:p>
            <a:pPr marL="127000">
              <a:lnSpc>
                <a:spcPct val="100000"/>
              </a:lnSpc>
              <a:spcBef>
                <a:spcPts val="665"/>
              </a:spcBef>
            </a:pPr>
            <a:r>
              <a:rPr dirty="0" u="sng" sz="2000" spc="-10">
                <a:uFill>
                  <a:solidFill>
                    <a:srgbClr val="000000"/>
                  </a:solidFill>
                </a:uFill>
                <a:latin typeface="Impact"/>
                <a:cs typeface="Impact"/>
              </a:rPr>
              <a:t>Datos:</a:t>
            </a:r>
            <a:endParaRPr sz="2000">
              <a:latin typeface="Impact"/>
              <a:cs typeface="Impact"/>
            </a:endParaRPr>
          </a:p>
          <a:p>
            <a:pPr marL="127000">
              <a:lnSpc>
                <a:spcPct val="100000"/>
              </a:lnSpc>
              <a:spcBef>
                <a:spcPts val="465"/>
              </a:spcBef>
            </a:pPr>
            <a:r>
              <a:rPr dirty="0" sz="3600" spc="-10" b="1">
                <a:latin typeface="Chiller"/>
                <a:cs typeface="Chiller"/>
              </a:rPr>
              <a:t>Nombre:</a:t>
            </a:r>
            <a:endParaRPr sz="3600">
              <a:latin typeface="Chiller"/>
              <a:cs typeface="Chiller"/>
            </a:endParaRPr>
          </a:p>
          <a:p>
            <a:pPr marL="127000" marR="4317365">
              <a:lnSpc>
                <a:spcPts val="5280"/>
              </a:lnSpc>
              <a:spcBef>
                <a:spcPts val="340"/>
              </a:spcBef>
            </a:pPr>
            <a:r>
              <a:rPr dirty="0" sz="3600" spc="-10" b="1">
                <a:latin typeface="Chiller"/>
                <a:cs typeface="Chiller"/>
              </a:rPr>
              <a:t>Profesor@: Institución:</a:t>
            </a:r>
            <a:endParaRPr sz="3600">
              <a:latin typeface="Chiller"/>
              <a:cs typeface="Chiller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92964" y="28955"/>
            <a:ext cx="7425055" cy="10594975"/>
          </a:xfrm>
          <a:custGeom>
            <a:avLst/>
            <a:gdLst/>
            <a:ahLst/>
            <a:cxnLst/>
            <a:rect l="l" t="t" r="r" b="b"/>
            <a:pathLst>
              <a:path w="7425055" h="10594975">
                <a:moveTo>
                  <a:pt x="0" y="10594848"/>
                </a:moveTo>
                <a:lnTo>
                  <a:pt x="7424928" y="10594848"/>
                </a:lnTo>
                <a:lnTo>
                  <a:pt x="7424928" y="0"/>
                </a:lnTo>
                <a:lnTo>
                  <a:pt x="0" y="0"/>
                </a:lnTo>
                <a:lnTo>
                  <a:pt x="0" y="10594848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2022-05-08T07:28:50Z</dcterms:created>
  <dcterms:modified xsi:type="dcterms:W3CDTF">2022-05-08T07:28:50Z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