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8F2BF6-5091-4E0E-B043-6ECA43F11AB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338840" y="2926440"/>
            <a:ext cx="50940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518799-3806-468D-9C97-A0D8E98060E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338840" y="2926440"/>
            <a:ext cx="50940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EC2A21-D272-41AD-876C-4950EB30CE2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338840" y="2926440"/>
            <a:ext cx="50940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55988A-D89C-4B5B-8240-9211A67538C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338840" y="2926440"/>
            <a:ext cx="50940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342540-A973-47C8-8FF4-BF5030F5669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338840" y="2926440"/>
            <a:ext cx="50940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423B36-7B6D-4BB2-8D0A-4A1352277F8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338840" y="2926440"/>
            <a:ext cx="50940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55ADED-4277-4D7E-95DA-0E33CDB587D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338840" y="2926440"/>
            <a:ext cx="50940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D2059D-0772-4AC0-89F7-2B12BD0B6E1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338840" y="2926440"/>
            <a:ext cx="5094000" cy="686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153949-4D68-4242-8006-5CF8F4F9B80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338840" y="2926440"/>
            <a:ext cx="50940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0187EB-465D-430B-A743-EB50C7251C6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338840" y="2926440"/>
            <a:ext cx="50940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F1EEB9-A522-485A-A73A-9EC79B321CE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338840" y="2926440"/>
            <a:ext cx="50940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7DFD76-D51A-4889-88A6-47B022E657C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20520"/>
            <a:ext cx="7772040" cy="1002852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338840" y="2926440"/>
            <a:ext cx="50940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C4244D6-C58B-40A3-87D1-BF64AF0A33A5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338840" y="2926440"/>
            <a:ext cx="509400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9000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0d0d0d"/>
                </a:solidFill>
                <a:latin typeface="Arial"/>
              </a:rPr>
              <a:t>Minimalista</a:t>
            </a:r>
            <a:endParaRPr b="0" lang="en-US" sz="7200" spc="-1" strike="noStrike">
              <a:latin typeface="Calibri"/>
            </a:endParaRPr>
          </a:p>
          <a:p>
            <a:pPr marL="95400" algn="ctr">
              <a:lnSpc>
                <a:spcPct val="100000"/>
              </a:lnSpc>
              <a:spcBef>
                <a:spcPts val="1494"/>
              </a:spcBef>
              <a:buNone/>
            </a:pPr>
            <a:r>
              <a:rPr b="0" lang="en-US" sz="1100" spc="-12" strike="noStrike">
                <a:solidFill>
                  <a:srgbClr val="0d0d0d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0d0d0d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d0d0d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2022-05-08T08:12:31Z</dcterms:created>
  <dc:creator/>
  <dc:description/>
  <dc:language>en-US</dc:language>
  <cp:lastModifiedBy/>
  <dcterms:modified xsi:type="dcterms:W3CDTF">2022-05-08T08:12:31Z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