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CC0EED-443F-4BDA-9B12-CDA4DAD178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F2E009-78D7-442E-A7FC-6B3DA03D57D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F7A565-FC51-4961-9D39-539ECE5A7AC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C55F4F-AAE8-4888-A854-8BFC8D57832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7D26A5-5B8B-4246-9E3D-F21505FEA79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C457DF-0F5B-4300-AE6F-AA65FDA605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C4E67F-2A27-48E1-9EF0-44C5D06E594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A57A8E-09D1-4BF9-9C58-A29874F233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46320" y="1435680"/>
            <a:ext cx="347976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98AA90-4207-4AA6-AAAA-65C0B6AA913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4BD1A6-D2EF-47D7-8D67-B61A35C362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5C1287-2297-45AC-880C-F8FDEAB7AF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B01D37-DB9A-4B29-BBE5-B09D9AA6A5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EA1E0BC-3DA0-4136-B2A1-D8261757D2C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6622920" y="474120"/>
            <a:ext cx="7092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1049"/>
              </a:lnSpc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pic>
        <p:nvPicPr>
          <p:cNvPr id="42" name="object 3" descr=""/>
          <p:cNvPicPr/>
          <p:nvPr/>
        </p:nvPicPr>
        <p:blipFill>
          <a:blip r:embed="rId1"/>
          <a:stretch/>
        </p:blipFill>
        <p:spPr>
          <a:xfrm>
            <a:off x="0" y="0"/>
            <a:ext cx="7772040" cy="1003680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68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Título</a:t>
            </a:r>
            <a:r>
              <a:rPr b="1" lang="en-US" sz="3600" spc="-7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del</a:t>
            </a:r>
            <a:r>
              <a:rPr b="1" lang="en-US" sz="3600" spc="-97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2" strike="noStrike">
                <a:solidFill>
                  <a:srgbClr val="000000"/>
                </a:solidFill>
                <a:latin typeface="Times New Roman"/>
              </a:rPr>
              <a:t>trabajo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3335400" y="3868560"/>
            <a:ext cx="1101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autor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3124800" y="5902200"/>
            <a:ext cx="1517760" cy="57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 anchor="t">
            <a:spAutoFit/>
          </a:bodyPr>
          <a:p>
            <a:pPr marL="12600" indent="-3240" algn="ctr">
              <a:lnSpc>
                <a:spcPct val="103000"/>
              </a:lnSpc>
              <a:spcBef>
                <a:spcPts val="5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Institución</a:t>
            </a:r>
            <a:r>
              <a:rPr b="0" lang="en-US" sz="1200" spc="-60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educativa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la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asignatura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profesor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6" name="object 7"/>
          <p:cNvSpPr/>
          <p:nvPr/>
        </p:nvSpPr>
        <p:spPr>
          <a:xfrm>
            <a:off x="3692160" y="8884080"/>
            <a:ext cx="3855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latin typeface="Times New Roman"/>
              </a:rPr>
              <a:t>Fecha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2022-07-29T04:57:56Z</dcterms:created>
  <dc:creator/>
  <dc:description/>
  <dc:language>en-US</dc:language>
  <cp:lastModifiedBy/>
  <dcterms:modified xsi:type="dcterms:W3CDTF">2022-07-29T04:57:56Z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