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772400" cy="100584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9381743"/>
              <a:ext cx="7772400" cy="67665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109256" y="6123304"/>
              <a:ext cx="5312410" cy="500380"/>
            </a:xfrm>
            <a:custGeom>
              <a:avLst/>
              <a:gdLst/>
              <a:ahLst/>
              <a:cxnLst/>
              <a:rect l="l" t="t" r="r" b="b"/>
              <a:pathLst>
                <a:path w="5312410" h="500379">
                  <a:moveTo>
                    <a:pt x="5308538" y="132461"/>
                  </a:moveTo>
                  <a:lnTo>
                    <a:pt x="5222455" y="132461"/>
                  </a:lnTo>
                  <a:lnTo>
                    <a:pt x="5227281" y="138175"/>
                  </a:lnTo>
                  <a:lnTo>
                    <a:pt x="5227281" y="200660"/>
                  </a:lnTo>
                  <a:lnTo>
                    <a:pt x="5174507" y="236817"/>
                  </a:lnTo>
                  <a:lnTo>
                    <a:pt x="5155447" y="248142"/>
                  </a:lnTo>
                  <a:lnTo>
                    <a:pt x="5122772" y="276615"/>
                  </a:lnTo>
                  <a:lnTo>
                    <a:pt x="5113235" y="308102"/>
                  </a:lnTo>
                  <a:lnTo>
                    <a:pt x="5113352" y="378079"/>
                  </a:lnTo>
                  <a:lnTo>
                    <a:pt x="5117569" y="401133"/>
                  </a:lnTo>
                  <a:lnTo>
                    <a:pt x="5130571" y="418084"/>
                  </a:lnTo>
                  <a:lnTo>
                    <a:pt x="5152240" y="428271"/>
                  </a:lnTo>
                  <a:lnTo>
                    <a:pt x="5182577" y="431673"/>
                  </a:lnTo>
                  <a:lnTo>
                    <a:pt x="5202842" y="430531"/>
                  </a:lnTo>
                  <a:lnTo>
                    <a:pt x="5218677" y="427116"/>
                  </a:lnTo>
                  <a:lnTo>
                    <a:pt x="5230083" y="421439"/>
                  </a:lnTo>
                  <a:lnTo>
                    <a:pt x="5237060" y="413512"/>
                  </a:lnTo>
                  <a:lnTo>
                    <a:pt x="5312117" y="413512"/>
                  </a:lnTo>
                  <a:lnTo>
                    <a:pt x="5312117" y="378079"/>
                  </a:lnTo>
                  <a:lnTo>
                    <a:pt x="5203151" y="378079"/>
                  </a:lnTo>
                  <a:lnTo>
                    <a:pt x="5198071" y="372745"/>
                  </a:lnTo>
                  <a:lnTo>
                    <a:pt x="5198071" y="299466"/>
                  </a:lnTo>
                  <a:lnTo>
                    <a:pt x="5199903" y="290681"/>
                  </a:lnTo>
                  <a:lnTo>
                    <a:pt x="5205390" y="283384"/>
                  </a:lnTo>
                  <a:lnTo>
                    <a:pt x="5214520" y="277588"/>
                  </a:lnTo>
                  <a:lnTo>
                    <a:pt x="5227281" y="273304"/>
                  </a:lnTo>
                  <a:lnTo>
                    <a:pt x="5312117" y="273304"/>
                  </a:lnTo>
                  <a:lnTo>
                    <a:pt x="5312117" y="151765"/>
                  </a:lnTo>
                  <a:lnTo>
                    <a:pt x="5308538" y="132461"/>
                  </a:lnTo>
                  <a:close/>
                </a:path>
                <a:path w="5312410" h="500379">
                  <a:moveTo>
                    <a:pt x="5312117" y="413512"/>
                  </a:moveTo>
                  <a:lnTo>
                    <a:pt x="5237060" y="413512"/>
                  </a:lnTo>
                  <a:lnTo>
                    <a:pt x="5237060" y="426847"/>
                  </a:lnTo>
                  <a:lnTo>
                    <a:pt x="5312117" y="426847"/>
                  </a:lnTo>
                  <a:lnTo>
                    <a:pt x="5312117" y="413512"/>
                  </a:lnTo>
                  <a:close/>
                </a:path>
                <a:path w="5312410" h="500379">
                  <a:moveTo>
                    <a:pt x="5312117" y="273304"/>
                  </a:moveTo>
                  <a:lnTo>
                    <a:pt x="5227281" y="273304"/>
                  </a:lnTo>
                  <a:lnTo>
                    <a:pt x="5227281" y="372745"/>
                  </a:lnTo>
                  <a:lnTo>
                    <a:pt x="5222582" y="378079"/>
                  </a:lnTo>
                  <a:lnTo>
                    <a:pt x="5312117" y="378079"/>
                  </a:lnTo>
                  <a:lnTo>
                    <a:pt x="5312117" y="273304"/>
                  </a:lnTo>
                  <a:close/>
                </a:path>
                <a:path w="5312410" h="500379">
                  <a:moveTo>
                    <a:pt x="5217502" y="78867"/>
                  </a:moveTo>
                  <a:lnTo>
                    <a:pt x="5173183" y="83246"/>
                  </a:lnTo>
                  <a:lnTo>
                    <a:pt x="5141556" y="96377"/>
                  </a:lnTo>
                  <a:lnTo>
                    <a:pt x="5122598" y="118246"/>
                  </a:lnTo>
                  <a:lnTo>
                    <a:pt x="5116283" y="148844"/>
                  </a:lnTo>
                  <a:lnTo>
                    <a:pt x="5116283" y="217932"/>
                  </a:lnTo>
                  <a:lnTo>
                    <a:pt x="5198071" y="217932"/>
                  </a:lnTo>
                  <a:lnTo>
                    <a:pt x="5197972" y="211058"/>
                  </a:lnTo>
                  <a:lnTo>
                    <a:pt x="5197681" y="205495"/>
                  </a:lnTo>
                  <a:lnTo>
                    <a:pt x="5196928" y="195834"/>
                  </a:lnTo>
                  <a:lnTo>
                    <a:pt x="5196293" y="186182"/>
                  </a:lnTo>
                  <a:lnTo>
                    <a:pt x="5196039" y="178816"/>
                  </a:lnTo>
                  <a:lnTo>
                    <a:pt x="5196039" y="173862"/>
                  </a:lnTo>
                  <a:lnTo>
                    <a:pt x="5197085" y="155767"/>
                  </a:lnTo>
                  <a:lnTo>
                    <a:pt x="5200215" y="142827"/>
                  </a:lnTo>
                  <a:lnTo>
                    <a:pt x="5205416" y="135054"/>
                  </a:lnTo>
                  <a:lnTo>
                    <a:pt x="5212676" y="132461"/>
                  </a:lnTo>
                  <a:lnTo>
                    <a:pt x="5308538" y="132461"/>
                  </a:lnTo>
                  <a:lnTo>
                    <a:pt x="5306210" y="119907"/>
                  </a:lnTo>
                  <a:lnTo>
                    <a:pt x="5288480" y="97123"/>
                  </a:lnTo>
                  <a:lnTo>
                    <a:pt x="5258914" y="83435"/>
                  </a:lnTo>
                  <a:lnTo>
                    <a:pt x="5217502" y="78867"/>
                  </a:lnTo>
                  <a:close/>
                </a:path>
                <a:path w="5312410" h="500379">
                  <a:moveTo>
                    <a:pt x="3421826" y="132461"/>
                  </a:moveTo>
                  <a:lnTo>
                    <a:pt x="3335743" y="132461"/>
                  </a:lnTo>
                  <a:lnTo>
                    <a:pt x="3340569" y="138175"/>
                  </a:lnTo>
                  <a:lnTo>
                    <a:pt x="3340569" y="200660"/>
                  </a:lnTo>
                  <a:lnTo>
                    <a:pt x="3287795" y="236817"/>
                  </a:lnTo>
                  <a:lnTo>
                    <a:pt x="3268735" y="248142"/>
                  </a:lnTo>
                  <a:lnTo>
                    <a:pt x="3236060" y="276615"/>
                  </a:lnTo>
                  <a:lnTo>
                    <a:pt x="3226523" y="308102"/>
                  </a:lnTo>
                  <a:lnTo>
                    <a:pt x="3226640" y="378079"/>
                  </a:lnTo>
                  <a:lnTo>
                    <a:pt x="3230857" y="401133"/>
                  </a:lnTo>
                  <a:lnTo>
                    <a:pt x="3243859" y="418084"/>
                  </a:lnTo>
                  <a:lnTo>
                    <a:pt x="3265528" y="428271"/>
                  </a:lnTo>
                  <a:lnTo>
                    <a:pt x="3295865" y="431673"/>
                  </a:lnTo>
                  <a:lnTo>
                    <a:pt x="3316130" y="430531"/>
                  </a:lnTo>
                  <a:lnTo>
                    <a:pt x="3331965" y="427116"/>
                  </a:lnTo>
                  <a:lnTo>
                    <a:pt x="3343371" y="421439"/>
                  </a:lnTo>
                  <a:lnTo>
                    <a:pt x="3350348" y="413512"/>
                  </a:lnTo>
                  <a:lnTo>
                    <a:pt x="3425405" y="413512"/>
                  </a:lnTo>
                  <a:lnTo>
                    <a:pt x="3425405" y="378079"/>
                  </a:lnTo>
                  <a:lnTo>
                    <a:pt x="3316439" y="378079"/>
                  </a:lnTo>
                  <a:lnTo>
                    <a:pt x="3311359" y="372745"/>
                  </a:lnTo>
                  <a:lnTo>
                    <a:pt x="3311359" y="299466"/>
                  </a:lnTo>
                  <a:lnTo>
                    <a:pt x="3313191" y="290681"/>
                  </a:lnTo>
                  <a:lnTo>
                    <a:pt x="3318678" y="283384"/>
                  </a:lnTo>
                  <a:lnTo>
                    <a:pt x="3327808" y="277588"/>
                  </a:lnTo>
                  <a:lnTo>
                    <a:pt x="3340569" y="273304"/>
                  </a:lnTo>
                  <a:lnTo>
                    <a:pt x="3425405" y="273304"/>
                  </a:lnTo>
                  <a:lnTo>
                    <a:pt x="3425405" y="151765"/>
                  </a:lnTo>
                  <a:lnTo>
                    <a:pt x="3421826" y="132461"/>
                  </a:lnTo>
                  <a:close/>
                </a:path>
                <a:path w="5312410" h="500379">
                  <a:moveTo>
                    <a:pt x="3425405" y="413512"/>
                  </a:moveTo>
                  <a:lnTo>
                    <a:pt x="3350348" y="413512"/>
                  </a:lnTo>
                  <a:lnTo>
                    <a:pt x="3350348" y="426847"/>
                  </a:lnTo>
                  <a:lnTo>
                    <a:pt x="3425405" y="426847"/>
                  </a:lnTo>
                  <a:lnTo>
                    <a:pt x="3425405" y="413512"/>
                  </a:lnTo>
                  <a:close/>
                </a:path>
                <a:path w="5312410" h="500379">
                  <a:moveTo>
                    <a:pt x="3425405" y="273304"/>
                  </a:moveTo>
                  <a:lnTo>
                    <a:pt x="3340569" y="273304"/>
                  </a:lnTo>
                  <a:lnTo>
                    <a:pt x="3340569" y="372745"/>
                  </a:lnTo>
                  <a:lnTo>
                    <a:pt x="3335870" y="378079"/>
                  </a:lnTo>
                  <a:lnTo>
                    <a:pt x="3425405" y="378079"/>
                  </a:lnTo>
                  <a:lnTo>
                    <a:pt x="3425405" y="273304"/>
                  </a:lnTo>
                  <a:close/>
                </a:path>
                <a:path w="5312410" h="500379">
                  <a:moveTo>
                    <a:pt x="3330790" y="78867"/>
                  </a:moveTo>
                  <a:lnTo>
                    <a:pt x="3286471" y="83246"/>
                  </a:lnTo>
                  <a:lnTo>
                    <a:pt x="3254844" y="96377"/>
                  </a:lnTo>
                  <a:lnTo>
                    <a:pt x="3235886" y="118246"/>
                  </a:lnTo>
                  <a:lnTo>
                    <a:pt x="3229571" y="148844"/>
                  </a:lnTo>
                  <a:lnTo>
                    <a:pt x="3229571" y="217932"/>
                  </a:lnTo>
                  <a:lnTo>
                    <a:pt x="3311359" y="217932"/>
                  </a:lnTo>
                  <a:lnTo>
                    <a:pt x="3311260" y="211058"/>
                  </a:lnTo>
                  <a:lnTo>
                    <a:pt x="3310969" y="205495"/>
                  </a:lnTo>
                  <a:lnTo>
                    <a:pt x="3310216" y="195834"/>
                  </a:lnTo>
                  <a:lnTo>
                    <a:pt x="3309581" y="186182"/>
                  </a:lnTo>
                  <a:lnTo>
                    <a:pt x="3309327" y="178816"/>
                  </a:lnTo>
                  <a:lnTo>
                    <a:pt x="3309327" y="173862"/>
                  </a:lnTo>
                  <a:lnTo>
                    <a:pt x="3310373" y="155767"/>
                  </a:lnTo>
                  <a:lnTo>
                    <a:pt x="3313503" y="142827"/>
                  </a:lnTo>
                  <a:lnTo>
                    <a:pt x="3318704" y="135054"/>
                  </a:lnTo>
                  <a:lnTo>
                    <a:pt x="3325964" y="132461"/>
                  </a:lnTo>
                  <a:lnTo>
                    <a:pt x="3421826" y="132461"/>
                  </a:lnTo>
                  <a:lnTo>
                    <a:pt x="3419498" y="119907"/>
                  </a:lnTo>
                  <a:lnTo>
                    <a:pt x="3401768" y="97123"/>
                  </a:lnTo>
                  <a:lnTo>
                    <a:pt x="3372202" y="83435"/>
                  </a:lnTo>
                  <a:lnTo>
                    <a:pt x="3330790" y="78867"/>
                  </a:lnTo>
                  <a:close/>
                </a:path>
                <a:path w="5312410" h="500379">
                  <a:moveTo>
                    <a:pt x="1465010" y="132461"/>
                  </a:moveTo>
                  <a:lnTo>
                    <a:pt x="1378927" y="132461"/>
                  </a:lnTo>
                  <a:lnTo>
                    <a:pt x="1383753" y="138175"/>
                  </a:lnTo>
                  <a:lnTo>
                    <a:pt x="1383753" y="200660"/>
                  </a:lnTo>
                  <a:lnTo>
                    <a:pt x="1330979" y="236817"/>
                  </a:lnTo>
                  <a:lnTo>
                    <a:pt x="1311919" y="248142"/>
                  </a:lnTo>
                  <a:lnTo>
                    <a:pt x="1279244" y="276615"/>
                  </a:lnTo>
                  <a:lnTo>
                    <a:pt x="1269707" y="308102"/>
                  </a:lnTo>
                  <a:lnTo>
                    <a:pt x="1269824" y="378079"/>
                  </a:lnTo>
                  <a:lnTo>
                    <a:pt x="1274041" y="401133"/>
                  </a:lnTo>
                  <a:lnTo>
                    <a:pt x="1287043" y="418084"/>
                  </a:lnTo>
                  <a:lnTo>
                    <a:pt x="1308712" y="428271"/>
                  </a:lnTo>
                  <a:lnTo>
                    <a:pt x="1339049" y="431673"/>
                  </a:lnTo>
                  <a:lnTo>
                    <a:pt x="1359314" y="430531"/>
                  </a:lnTo>
                  <a:lnTo>
                    <a:pt x="1375149" y="427116"/>
                  </a:lnTo>
                  <a:lnTo>
                    <a:pt x="1386555" y="421439"/>
                  </a:lnTo>
                  <a:lnTo>
                    <a:pt x="1393532" y="413512"/>
                  </a:lnTo>
                  <a:lnTo>
                    <a:pt x="1468589" y="413512"/>
                  </a:lnTo>
                  <a:lnTo>
                    <a:pt x="1468589" y="378079"/>
                  </a:lnTo>
                  <a:lnTo>
                    <a:pt x="1359623" y="378079"/>
                  </a:lnTo>
                  <a:lnTo>
                    <a:pt x="1354543" y="372745"/>
                  </a:lnTo>
                  <a:lnTo>
                    <a:pt x="1354543" y="299466"/>
                  </a:lnTo>
                  <a:lnTo>
                    <a:pt x="1356375" y="290681"/>
                  </a:lnTo>
                  <a:lnTo>
                    <a:pt x="1361862" y="283384"/>
                  </a:lnTo>
                  <a:lnTo>
                    <a:pt x="1370992" y="277588"/>
                  </a:lnTo>
                  <a:lnTo>
                    <a:pt x="1383753" y="273304"/>
                  </a:lnTo>
                  <a:lnTo>
                    <a:pt x="1468589" y="273304"/>
                  </a:lnTo>
                  <a:lnTo>
                    <a:pt x="1468589" y="151765"/>
                  </a:lnTo>
                  <a:lnTo>
                    <a:pt x="1465010" y="132461"/>
                  </a:lnTo>
                  <a:close/>
                </a:path>
                <a:path w="5312410" h="500379">
                  <a:moveTo>
                    <a:pt x="1468589" y="413512"/>
                  </a:moveTo>
                  <a:lnTo>
                    <a:pt x="1393532" y="413512"/>
                  </a:lnTo>
                  <a:lnTo>
                    <a:pt x="1393532" y="426847"/>
                  </a:lnTo>
                  <a:lnTo>
                    <a:pt x="1468589" y="426847"/>
                  </a:lnTo>
                  <a:lnTo>
                    <a:pt x="1468589" y="413512"/>
                  </a:lnTo>
                  <a:close/>
                </a:path>
                <a:path w="5312410" h="500379">
                  <a:moveTo>
                    <a:pt x="1468589" y="273304"/>
                  </a:moveTo>
                  <a:lnTo>
                    <a:pt x="1383753" y="273304"/>
                  </a:lnTo>
                  <a:lnTo>
                    <a:pt x="1383753" y="372745"/>
                  </a:lnTo>
                  <a:lnTo>
                    <a:pt x="1379054" y="378079"/>
                  </a:lnTo>
                  <a:lnTo>
                    <a:pt x="1468589" y="378079"/>
                  </a:lnTo>
                  <a:lnTo>
                    <a:pt x="1468589" y="273304"/>
                  </a:lnTo>
                  <a:close/>
                </a:path>
                <a:path w="5312410" h="500379">
                  <a:moveTo>
                    <a:pt x="1373974" y="78867"/>
                  </a:moveTo>
                  <a:lnTo>
                    <a:pt x="1329655" y="83246"/>
                  </a:lnTo>
                  <a:lnTo>
                    <a:pt x="1298028" y="96377"/>
                  </a:lnTo>
                  <a:lnTo>
                    <a:pt x="1279070" y="118246"/>
                  </a:lnTo>
                  <a:lnTo>
                    <a:pt x="1272755" y="148844"/>
                  </a:lnTo>
                  <a:lnTo>
                    <a:pt x="1272755" y="217932"/>
                  </a:lnTo>
                  <a:lnTo>
                    <a:pt x="1354543" y="217932"/>
                  </a:lnTo>
                  <a:lnTo>
                    <a:pt x="1354444" y="211058"/>
                  </a:lnTo>
                  <a:lnTo>
                    <a:pt x="1354153" y="205495"/>
                  </a:lnTo>
                  <a:lnTo>
                    <a:pt x="1353400" y="195834"/>
                  </a:lnTo>
                  <a:lnTo>
                    <a:pt x="1352765" y="186182"/>
                  </a:lnTo>
                  <a:lnTo>
                    <a:pt x="1352511" y="178816"/>
                  </a:lnTo>
                  <a:lnTo>
                    <a:pt x="1352511" y="173862"/>
                  </a:lnTo>
                  <a:lnTo>
                    <a:pt x="1353557" y="155767"/>
                  </a:lnTo>
                  <a:lnTo>
                    <a:pt x="1356687" y="142827"/>
                  </a:lnTo>
                  <a:lnTo>
                    <a:pt x="1361888" y="135054"/>
                  </a:lnTo>
                  <a:lnTo>
                    <a:pt x="1369148" y="132461"/>
                  </a:lnTo>
                  <a:lnTo>
                    <a:pt x="1465010" y="132461"/>
                  </a:lnTo>
                  <a:lnTo>
                    <a:pt x="1462682" y="119907"/>
                  </a:lnTo>
                  <a:lnTo>
                    <a:pt x="1444952" y="97123"/>
                  </a:lnTo>
                  <a:lnTo>
                    <a:pt x="1415386" y="83435"/>
                  </a:lnTo>
                  <a:lnTo>
                    <a:pt x="1373974" y="78867"/>
                  </a:lnTo>
                  <a:close/>
                </a:path>
                <a:path w="5312410" h="500379">
                  <a:moveTo>
                    <a:pt x="1026098" y="132461"/>
                  </a:moveTo>
                  <a:lnTo>
                    <a:pt x="940015" y="132461"/>
                  </a:lnTo>
                  <a:lnTo>
                    <a:pt x="944841" y="138175"/>
                  </a:lnTo>
                  <a:lnTo>
                    <a:pt x="944841" y="200660"/>
                  </a:lnTo>
                  <a:lnTo>
                    <a:pt x="892067" y="236817"/>
                  </a:lnTo>
                  <a:lnTo>
                    <a:pt x="873007" y="248142"/>
                  </a:lnTo>
                  <a:lnTo>
                    <a:pt x="840332" y="276615"/>
                  </a:lnTo>
                  <a:lnTo>
                    <a:pt x="830795" y="308102"/>
                  </a:lnTo>
                  <a:lnTo>
                    <a:pt x="830912" y="378079"/>
                  </a:lnTo>
                  <a:lnTo>
                    <a:pt x="835129" y="401133"/>
                  </a:lnTo>
                  <a:lnTo>
                    <a:pt x="848131" y="418084"/>
                  </a:lnTo>
                  <a:lnTo>
                    <a:pt x="869800" y="428271"/>
                  </a:lnTo>
                  <a:lnTo>
                    <a:pt x="900137" y="431673"/>
                  </a:lnTo>
                  <a:lnTo>
                    <a:pt x="920402" y="430531"/>
                  </a:lnTo>
                  <a:lnTo>
                    <a:pt x="936237" y="427116"/>
                  </a:lnTo>
                  <a:lnTo>
                    <a:pt x="947643" y="421439"/>
                  </a:lnTo>
                  <a:lnTo>
                    <a:pt x="954620" y="413512"/>
                  </a:lnTo>
                  <a:lnTo>
                    <a:pt x="1029677" y="413512"/>
                  </a:lnTo>
                  <a:lnTo>
                    <a:pt x="1029677" y="378079"/>
                  </a:lnTo>
                  <a:lnTo>
                    <a:pt x="920711" y="378079"/>
                  </a:lnTo>
                  <a:lnTo>
                    <a:pt x="915631" y="372745"/>
                  </a:lnTo>
                  <a:lnTo>
                    <a:pt x="915631" y="299466"/>
                  </a:lnTo>
                  <a:lnTo>
                    <a:pt x="917463" y="290681"/>
                  </a:lnTo>
                  <a:lnTo>
                    <a:pt x="922950" y="283384"/>
                  </a:lnTo>
                  <a:lnTo>
                    <a:pt x="932080" y="277588"/>
                  </a:lnTo>
                  <a:lnTo>
                    <a:pt x="944841" y="273304"/>
                  </a:lnTo>
                  <a:lnTo>
                    <a:pt x="1029677" y="273304"/>
                  </a:lnTo>
                  <a:lnTo>
                    <a:pt x="1029677" y="151765"/>
                  </a:lnTo>
                  <a:lnTo>
                    <a:pt x="1026098" y="132461"/>
                  </a:lnTo>
                  <a:close/>
                </a:path>
                <a:path w="5312410" h="500379">
                  <a:moveTo>
                    <a:pt x="1029677" y="413512"/>
                  </a:moveTo>
                  <a:lnTo>
                    <a:pt x="954620" y="413512"/>
                  </a:lnTo>
                  <a:lnTo>
                    <a:pt x="954620" y="426847"/>
                  </a:lnTo>
                  <a:lnTo>
                    <a:pt x="1029677" y="426847"/>
                  </a:lnTo>
                  <a:lnTo>
                    <a:pt x="1029677" y="413512"/>
                  </a:lnTo>
                  <a:close/>
                </a:path>
                <a:path w="5312410" h="500379">
                  <a:moveTo>
                    <a:pt x="1029677" y="273304"/>
                  </a:moveTo>
                  <a:lnTo>
                    <a:pt x="944841" y="273304"/>
                  </a:lnTo>
                  <a:lnTo>
                    <a:pt x="944841" y="372745"/>
                  </a:lnTo>
                  <a:lnTo>
                    <a:pt x="940142" y="378079"/>
                  </a:lnTo>
                  <a:lnTo>
                    <a:pt x="1029677" y="378079"/>
                  </a:lnTo>
                  <a:lnTo>
                    <a:pt x="1029677" y="273304"/>
                  </a:lnTo>
                  <a:close/>
                </a:path>
                <a:path w="5312410" h="500379">
                  <a:moveTo>
                    <a:pt x="935062" y="78867"/>
                  </a:moveTo>
                  <a:lnTo>
                    <a:pt x="890743" y="83246"/>
                  </a:lnTo>
                  <a:lnTo>
                    <a:pt x="859116" y="96377"/>
                  </a:lnTo>
                  <a:lnTo>
                    <a:pt x="840158" y="118246"/>
                  </a:lnTo>
                  <a:lnTo>
                    <a:pt x="833843" y="148844"/>
                  </a:lnTo>
                  <a:lnTo>
                    <a:pt x="833843" y="217932"/>
                  </a:lnTo>
                  <a:lnTo>
                    <a:pt x="915631" y="217932"/>
                  </a:lnTo>
                  <a:lnTo>
                    <a:pt x="915532" y="211058"/>
                  </a:lnTo>
                  <a:lnTo>
                    <a:pt x="915241" y="205495"/>
                  </a:lnTo>
                  <a:lnTo>
                    <a:pt x="914488" y="195834"/>
                  </a:lnTo>
                  <a:lnTo>
                    <a:pt x="913853" y="186182"/>
                  </a:lnTo>
                  <a:lnTo>
                    <a:pt x="913599" y="178816"/>
                  </a:lnTo>
                  <a:lnTo>
                    <a:pt x="913599" y="173862"/>
                  </a:lnTo>
                  <a:lnTo>
                    <a:pt x="914645" y="155767"/>
                  </a:lnTo>
                  <a:lnTo>
                    <a:pt x="917775" y="142827"/>
                  </a:lnTo>
                  <a:lnTo>
                    <a:pt x="922976" y="135054"/>
                  </a:lnTo>
                  <a:lnTo>
                    <a:pt x="930236" y="132461"/>
                  </a:lnTo>
                  <a:lnTo>
                    <a:pt x="1026098" y="132461"/>
                  </a:lnTo>
                  <a:lnTo>
                    <a:pt x="1023770" y="119907"/>
                  </a:lnTo>
                  <a:lnTo>
                    <a:pt x="1006040" y="97123"/>
                  </a:lnTo>
                  <a:lnTo>
                    <a:pt x="976474" y="83435"/>
                  </a:lnTo>
                  <a:lnTo>
                    <a:pt x="935062" y="78867"/>
                  </a:lnTo>
                  <a:close/>
                </a:path>
                <a:path w="5312410" h="500379">
                  <a:moveTo>
                    <a:pt x="3863936" y="78867"/>
                  </a:moveTo>
                  <a:lnTo>
                    <a:pt x="3819838" y="83435"/>
                  </a:lnTo>
                  <a:lnTo>
                    <a:pt x="3788324" y="97123"/>
                  </a:lnTo>
                  <a:lnTo>
                    <a:pt x="3769407" y="119907"/>
                  </a:lnTo>
                  <a:lnTo>
                    <a:pt x="3763098" y="151765"/>
                  </a:lnTo>
                  <a:lnTo>
                    <a:pt x="3763098" y="358648"/>
                  </a:lnTo>
                  <a:lnTo>
                    <a:pt x="3769407" y="390578"/>
                  </a:lnTo>
                  <a:lnTo>
                    <a:pt x="3788324" y="413400"/>
                  </a:lnTo>
                  <a:lnTo>
                    <a:pt x="3819838" y="427102"/>
                  </a:lnTo>
                  <a:lnTo>
                    <a:pt x="3863936" y="431673"/>
                  </a:lnTo>
                  <a:lnTo>
                    <a:pt x="3906942" y="427293"/>
                  </a:lnTo>
                  <a:lnTo>
                    <a:pt x="3937660" y="414162"/>
                  </a:lnTo>
                  <a:lnTo>
                    <a:pt x="3956091" y="392293"/>
                  </a:lnTo>
                  <a:lnTo>
                    <a:pt x="3958843" y="378587"/>
                  </a:lnTo>
                  <a:lnTo>
                    <a:pt x="3852887" y="378587"/>
                  </a:lnTo>
                  <a:lnTo>
                    <a:pt x="3847934" y="372745"/>
                  </a:lnTo>
                  <a:lnTo>
                    <a:pt x="3847934" y="138175"/>
                  </a:lnTo>
                  <a:lnTo>
                    <a:pt x="3852887" y="132461"/>
                  </a:lnTo>
                  <a:lnTo>
                    <a:pt x="3960426" y="132461"/>
                  </a:lnTo>
                  <a:lnTo>
                    <a:pt x="3960379" y="132032"/>
                  </a:lnTo>
                  <a:lnTo>
                    <a:pt x="3932643" y="95885"/>
                  </a:lnTo>
                  <a:lnTo>
                    <a:pt x="3882869" y="79936"/>
                  </a:lnTo>
                  <a:lnTo>
                    <a:pt x="3863936" y="78867"/>
                  </a:lnTo>
                  <a:close/>
                </a:path>
                <a:path w="5312410" h="500379">
                  <a:moveTo>
                    <a:pt x="3960426" y="132461"/>
                  </a:moveTo>
                  <a:lnTo>
                    <a:pt x="3872572" y="132461"/>
                  </a:lnTo>
                  <a:lnTo>
                    <a:pt x="3877398" y="138175"/>
                  </a:lnTo>
                  <a:lnTo>
                    <a:pt x="3877398" y="372745"/>
                  </a:lnTo>
                  <a:lnTo>
                    <a:pt x="3872572" y="378587"/>
                  </a:lnTo>
                  <a:lnTo>
                    <a:pt x="3958843" y="378587"/>
                  </a:lnTo>
                  <a:lnTo>
                    <a:pt x="3962234" y="361696"/>
                  </a:lnTo>
                  <a:lnTo>
                    <a:pt x="3962234" y="148844"/>
                  </a:lnTo>
                  <a:lnTo>
                    <a:pt x="3960426" y="132461"/>
                  </a:lnTo>
                  <a:close/>
                </a:path>
                <a:path w="5312410" h="500379">
                  <a:moveTo>
                    <a:pt x="2634322" y="78867"/>
                  </a:moveTo>
                  <a:lnTo>
                    <a:pt x="2590507" y="91821"/>
                  </a:lnTo>
                  <a:lnTo>
                    <a:pt x="2572473" y="126746"/>
                  </a:lnTo>
                  <a:lnTo>
                    <a:pt x="2572473" y="375031"/>
                  </a:lnTo>
                  <a:lnTo>
                    <a:pt x="2595333" y="416433"/>
                  </a:lnTo>
                  <a:lnTo>
                    <a:pt x="2635035" y="430720"/>
                  </a:lnTo>
                  <a:lnTo>
                    <a:pt x="2650705" y="431673"/>
                  </a:lnTo>
                  <a:lnTo>
                    <a:pt x="2664231" y="430649"/>
                  </a:lnTo>
                  <a:lnTo>
                    <a:pt x="2676994" y="427577"/>
                  </a:lnTo>
                  <a:lnTo>
                    <a:pt x="2688996" y="422457"/>
                  </a:lnTo>
                  <a:lnTo>
                    <a:pt x="2700235" y="415290"/>
                  </a:lnTo>
                  <a:lnTo>
                    <a:pt x="2771609" y="415290"/>
                  </a:lnTo>
                  <a:lnTo>
                    <a:pt x="2771609" y="378079"/>
                  </a:lnTo>
                  <a:lnTo>
                    <a:pt x="2662262" y="378079"/>
                  </a:lnTo>
                  <a:lnTo>
                    <a:pt x="2657309" y="372745"/>
                  </a:lnTo>
                  <a:lnTo>
                    <a:pt x="2657430" y="137541"/>
                  </a:lnTo>
                  <a:lnTo>
                    <a:pt x="2662262" y="132461"/>
                  </a:lnTo>
                  <a:lnTo>
                    <a:pt x="2771609" y="132461"/>
                  </a:lnTo>
                  <a:lnTo>
                    <a:pt x="2771609" y="91694"/>
                  </a:lnTo>
                  <a:lnTo>
                    <a:pt x="2686773" y="91694"/>
                  </a:lnTo>
                  <a:lnTo>
                    <a:pt x="2677006" y="86100"/>
                  </a:lnTo>
                  <a:lnTo>
                    <a:pt x="2665025" y="82089"/>
                  </a:lnTo>
                  <a:lnTo>
                    <a:pt x="2650805" y="79674"/>
                  </a:lnTo>
                  <a:lnTo>
                    <a:pt x="2634322" y="78867"/>
                  </a:lnTo>
                  <a:close/>
                </a:path>
                <a:path w="5312410" h="500379">
                  <a:moveTo>
                    <a:pt x="2771609" y="415290"/>
                  </a:moveTo>
                  <a:lnTo>
                    <a:pt x="2700235" y="415290"/>
                  </a:lnTo>
                  <a:lnTo>
                    <a:pt x="2707474" y="426847"/>
                  </a:lnTo>
                  <a:lnTo>
                    <a:pt x="2771609" y="426847"/>
                  </a:lnTo>
                  <a:lnTo>
                    <a:pt x="2771609" y="415290"/>
                  </a:lnTo>
                  <a:close/>
                </a:path>
                <a:path w="5312410" h="500379">
                  <a:moveTo>
                    <a:pt x="2771609" y="132461"/>
                  </a:moveTo>
                  <a:lnTo>
                    <a:pt x="2681947" y="132461"/>
                  </a:lnTo>
                  <a:lnTo>
                    <a:pt x="2686773" y="137541"/>
                  </a:lnTo>
                  <a:lnTo>
                    <a:pt x="2686773" y="372745"/>
                  </a:lnTo>
                  <a:lnTo>
                    <a:pt x="2681947" y="378079"/>
                  </a:lnTo>
                  <a:lnTo>
                    <a:pt x="2771609" y="378079"/>
                  </a:lnTo>
                  <a:lnTo>
                    <a:pt x="2771609" y="132461"/>
                  </a:lnTo>
                  <a:close/>
                </a:path>
                <a:path w="5312410" h="500379">
                  <a:moveTo>
                    <a:pt x="2771609" y="0"/>
                  </a:moveTo>
                  <a:lnTo>
                    <a:pt x="2686773" y="0"/>
                  </a:lnTo>
                  <a:lnTo>
                    <a:pt x="2686773" y="91694"/>
                  </a:lnTo>
                  <a:lnTo>
                    <a:pt x="2771609" y="91694"/>
                  </a:lnTo>
                  <a:lnTo>
                    <a:pt x="2771609" y="0"/>
                  </a:lnTo>
                  <a:close/>
                </a:path>
                <a:path w="5312410" h="500379">
                  <a:moveTo>
                    <a:pt x="2455506" y="78867"/>
                  </a:moveTo>
                  <a:lnTo>
                    <a:pt x="2412261" y="83435"/>
                  </a:lnTo>
                  <a:lnTo>
                    <a:pt x="2381386" y="97123"/>
                  </a:lnTo>
                  <a:lnTo>
                    <a:pt x="2362870" y="119907"/>
                  </a:lnTo>
                  <a:lnTo>
                    <a:pt x="2356700" y="151765"/>
                  </a:lnTo>
                  <a:lnTo>
                    <a:pt x="2356700" y="358648"/>
                  </a:lnTo>
                  <a:lnTo>
                    <a:pt x="2362870" y="390578"/>
                  </a:lnTo>
                  <a:lnTo>
                    <a:pt x="2381386" y="413400"/>
                  </a:lnTo>
                  <a:lnTo>
                    <a:pt x="2412261" y="427102"/>
                  </a:lnTo>
                  <a:lnTo>
                    <a:pt x="2455506" y="431673"/>
                  </a:lnTo>
                  <a:lnTo>
                    <a:pt x="2499159" y="427293"/>
                  </a:lnTo>
                  <a:lnTo>
                    <a:pt x="2530309" y="414162"/>
                  </a:lnTo>
                  <a:lnTo>
                    <a:pt x="2548982" y="392293"/>
                  </a:lnTo>
                  <a:lnTo>
                    <a:pt x="2551768" y="378587"/>
                  </a:lnTo>
                  <a:lnTo>
                    <a:pt x="2446362" y="378587"/>
                  </a:lnTo>
                  <a:lnTo>
                    <a:pt x="2441536" y="372745"/>
                  </a:lnTo>
                  <a:lnTo>
                    <a:pt x="2441536" y="280416"/>
                  </a:lnTo>
                  <a:lnTo>
                    <a:pt x="2555201" y="280416"/>
                  </a:lnTo>
                  <a:lnTo>
                    <a:pt x="2555201" y="228600"/>
                  </a:lnTo>
                  <a:lnTo>
                    <a:pt x="2441536" y="228600"/>
                  </a:lnTo>
                  <a:lnTo>
                    <a:pt x="2441536" y="138175"/>
                  </a:lnTo>
                  <a:lnTo>
                    <a:pt x="2446362" y="132461"/>
                  </a:lnTo>
                  <a:lnTo>
                    <a:pt x="2551871" y="132461"/>
                  </a:lnTo>
                  <a:lnTo>
                    <a:pt x="2548982" y="118246"/>
                  </a:lnTo>
                  <a:lnTo>
                    <a:pt x="2530309" y="96377"/>
                  </a:lnTo>
                  <a:lnTo>
                    <a:pt x="2499159" y="83246"/>
                  </a:lnTo>
                  <a:lnTo>
                    <a:pt x="2455506" y="78867"/>
                  </a:lnTo>
                  <a:close/>
                </a:path>
                <a:path w="5312410" h="500379">
                  <a:moveTo>
                    <a:pt x="2555201" y="291465"/>
                  </a:moveTo>
                  <a:lnTo>
                    <a:pt x="2470365" y="291465"/>
                  </a:lnTo>
                  <a:lnTo>
                    <a:pt x="2470365" y="372745"/>
                  </a:lnTo>
                  <a:lnTo>
                    <a:pt x="2465666" y="378587"/>
                  </a:lnTo>
                  <a:lnTo>
                    <a:pt x="2551768" y="378587"/>
                  </a:lnTo>
                  <a:lnTo>
                    <a:pt x="2555201" y="361696"/>
                  </a:lnTo>
                  <a:lnTo>
                    <a:pt x="2555201" y="291465"/>
                  </a:lnTo>
                  <a:close/>
                </a:path>
                <a:path w="5312410" h="500379">
                  <a:moveTo>
                    <a:pt x="2551871" y="132461"/>
                  </a:moveTo>
                  <a:lnTo>
                    <a:pt x="2465666" y="132461"/>
                  </a:lnTo>
                  <a:lnTo>
                    <a:pt x="2470365" y="138175"/>
                  </a:lnTo>
                  <a:lnTo>
                    <a:pt x="2470365" y="228600"/>
                  </a:lnTo>
                  <a:lnTo>
                    <a:pt x="2555201" y="228600"/>
                  </a:lnTo>
                  <a:lnTo>
                    <a:pt x="2555201" y="148844"/>
                  </a:lnTo>
                  <a:lnTo>
                    <a:pt x="2551871" y="132461"/>
                  </a:lnTo>
                  <a:close/>
                </a:path>
                <a:path w="5312410" h="500379">
                  <a:moveTo>
                    <a:pt x="2129370" y="78867"/>
                  </a:moveTo>
                  <a:lnTo>
                    <a:pt x="2086125" y="83435"/>
                  </a:lnTo>
                  <a:lnTo>
                    <a:pt x="2055250" y="97123"/>
                  </a:lnTo>
                  <a:lnTo>
                    <a:pt x="2036734" y="119907"/>
                  </a:lnTo>
                  <a:lnTo>
                    <a:pt x="2030564" y="151765"/>
                  </a:lnTo>
                  <a:lnTo>
                    <a:pt x="2030564" y="358648"/>
                  </a:lnTo>
                  <a:lnTo>
                    <a:pt x="2036734" y="390578"/>
                  </a:lnTo>
                  <a:lnTo>
                    <a:pt x="2055250" y="413400"/>
                  </a:lnTo>
                  <a:lnTo>
                    <a:pt x="2086125" y="427102"/>
                  </a:lnTo>
                  <a:lnTo>
                    <a:pt x="2129370" y="431673"/>
                  </a:lnTo>
                  <a:lnTo>
                    <a:pt x="2173023" y="427293"/>
                  </a:lnTo>
                  <a:lnTo>
                    <a:pt x="2204173" y="414162"/>
                  </a:lnTo>
                  <a:lnTo>
                    <a:pt x="2222846" y="392293"/>
                  </a:lnTo>
                  <a:lnTo>
                    <a:pt x="2225632" y="378587"/>
                  </a:lnTo>
                  <a:lnTo>
                    <a:pt x="2120226" y="378587"/>
                  </a:lnTo>
                  <a:lnTo>
                    <a:pt x="2115400" y="372745"/>
                  </a:lnTo>
                  <a:lnTo>
                    <a:pt x="2115400" y="280416"/>
                  </a:lnTo>
                  <a:lnTo>
                    <a:pt x="2229065" y="280416"/>
                  </a:lnTo>
                  <a:lnTo>
                    <a:pt x="2229065" y="228600"/>
                  </a:lnTo>
                  <a:lnTo>
                    <a:pt x="2115400" y="228600"/>
                  </a:lnTo>
                  <a:lnTo>
                    <a:pt x="2115400" y="138175"/>
                  </a:lnTo>
                  <a:lnTo>
                    <a:pt x="2120226" y="132461"/>
                  </a:lnTo>
                  <a:lnTo>
                    <a:pt x="2225735" y="132461"/>
                  </a:lnTo>
                  <a:lnTo>
                    <a:pt x="2222846" y="118246"/>
                  </a:lnTo>
                  <a:lnTo>
                    <a:pt x="2204173" y="96377"/>
                  </a:lnTo>
                  <a:lnTo>
                    <a:pt x="2173023" y="83246"/>
                  </a:lnTo>
                  <a:lnTo>
                    <a:pt x="2129370" y="78867"/>
                  </a:lnTo>
                  <a:close/>
                </a:path>
                <a:path w="5312410" h="500379">
                  <a:moveTo>
                    <a:pt x="2229065" y="291465"/>
                  </a:moveTo>
                  <a:lnTo>
                    <a:pt x="2144229" y="291465"/>
                  </a:lnTo>
                  <a:lnTo>
                    <a:pt x="2144229" y="372745"/>
                  </a:lnTo>
                  <a:lnTo>
                    <a:pt x="2139530" y="378587"/>
                  </a:lnTo>
                  <a:lnTo>
                    <a:pt x="2225632" y="378587"/>
                  </a:lnTo>
                  <a:lnTo>
                    <a:pt x="2229065" y="361696"/>
                  </a:lnTo>
                  <a:lnTo>
                    <a:pt x="2229065" y="291465"/>
                  </a:lnTo>
                  <a:close/>
                </a:path>
                <a:path w="5312410" h="500379">
                  <a:moveTo>
                    <a:pt x="2225735" y="132461"/>
                  </a:moveTo>
                  <a:lnTo>
                    <a:pt x="2139530" y="132461"/>
                  </a:lnTo>
                  <a:lnTo>
                    <a:pt x="2144229" y="138175"/>
                  </a:lnTo>
                  <a:lnTo>
                    <a:pt x="2144229" y="228600"/>
                  </a:lnTo>
                  <a:lnTo>
                    <a:pt x="2229065" y="228600"/>
                  </a:lnTo>
                  <a:lnTo>
                    <a:pt x="2229065" y="148844"/>
                  </a:lnTo>
                  <a:lnTo>
                    <a:pt x="2225735" y="132461"/>
                  </a:lnTo>
                  <a:close/>
                </a:path>
                <a:path w="5312410" h="500379">
                  <a:moveTo>
                    <a:pt x="1875370" y="78867"/>
                  </a:moveTo>
                  <a:lnTo>
                    <a:pt x="1831555" y="91821"/>
                  </a:lnTo>
                  <a:lnTo>
                    <a:pt x="1813521" y="126746"/>
                  </a:lnTo>
                  <a:lnTo>
                    <a:pt x="1813521" y="375031"/>
                  </a:lnTo>
                  <a:lnTo>
                    <a:pt x="1836381" y="416433"/>
                  </a:lnTo>
                  <a:lnTo>
                    <a:pt x="1876083" y="430720"/>
                  </a:lnTo>
                  <a:lnTo>
                    <a:pt x="1891753" y="431673"/>
                  </a:lnTo>
                  <a:lnTo>
                    <a:pt x="1905279" y="430649"/>
                  </a:lnTo>
                  <a:lnTo>
                    <a:pt x="1918042" y="427577"/>
                  </a:lnTo>
                  <a:lnTo>
                    <a:pt x="1930044" y="422457"/>
                  </a:lnTo>
                  <a:lnTo>
                    <a:pt x="1941283" y="415290"/>
                  </a:lnTo>
                  <a:lnTo>
                    <a:pt x="2012657" y="415290"/>
                  </a:lnTo>
                  <a:lnTo>
                    <a:pt x="2012657" y="378079"/>
                  </a:lnTo>
                  <a:lnTo>
                    <a:pt x="1903310" y="378079"/>
                  </a:lnTo>
                  <a:lnTo>
                    <a:pt x="1898357" y="372745"/>
                  </a:lnTo>
                  <a:lnTo>
                    <a:pt x="1898478" y="137541"/>
                  </a:lnTo>
                  <a:lnTo>
                    <a:pt x="1903310" y="132461"/>
                  </a:lnTo>
                  <a:lnTo>
                    <a:pt x="2012657" y="132461"/>
                  </a:lnTo>
                  <a:lnTo>
                    <a:pt x="2012657" y="91694"/>
                  </a:lnTo>
                  <a:lnTo>
                    <a:pt x="1927821" y="91694"/>
                  </a:lnTo>
                  <a:lnTo>
                    <a:pt x="1918054" y="86100"/>
                  </a:lnTo>
                  <a:lnTo>
                    <a:pt x="1906073" y="82089"/>
                  </a:lnTo>
                  <a:lnTo>
                    <a:pt x="1891853" y="79674"/>
                  </a:lnTo>
                  <a:lnTo>
                    <a:pt x="1875370" y="78867"/>
                  </a:lnTo>
                  <a:close/>
                </a:path>
                <a:path w="5312410" h="500379">
                  <a:moveTo>
                    <a:pt x="2012657" y="415290"/>
                  </a:moveTo>
                  <a:lnTo>
                    <a:pt x="1941283" y="415290"/>
                  </a:lnTo>
                  <a:lnTo>
                    <a:pt x="1948522" y="426847"/>
                  </a:lnTo>
                  <a:lnTo>
                    <a:pt x="2012657" y="426847"/>
                  </a:lnTo>
                  <a:lnTo>
                    <a:pt x="2012657" y="415290"/>
                  </a:lnTo>
                  <a:close/>
                </a:path>
                <a:path w="5312410" h="500379">
                  <a:moveTo>
                    <a:pt x="2012657" y="132461"/>
                  </a:moveTo>
                  <a:lnTo>
                    <a:pt x="1922995" y="132461"/>
                  </a:lnTo>
                  <a:lnTo>
                    <a:pt x="1927821" y="137541"/>
                  </a:lnTo>
                  <a:lnTo>
                    <a:pt x="1927821" y="372745"/>
                  </a:lnTo>
                  <a:lnTo>
                    <a:pt x="1922995" y="378079"/>
                  </a:lnTo>
                  <a:lnTo>
                    <a:pt x="2012657" y="378079"/>
                  </a:lnTo>
                  <a:lnTo>
                    <a:pt x="2012657" y="132461"/>
                  </a:lnTo>
                  <a:close/>
                </a:path>
                <a:path w="5312410" h="500379">
                  <a:moveTo>
                    <a:pt x="2012657" y="0"/>
                  </a:moveTo>
                  <a:lnTo>
                    <a:pt x="1927821" y="0"/>
                  </a:lnTo>
                  <a:lnTo>
                    <a:pt x="1927821" y="91694"/>
                  </a:lnTo>
                  <a:lnTo>
                    <a:pt x="2012657" y="91694"/>
                  </a:lnTo>
                  <a:lnTo>
                    <a:pt x="2012657" y="0"/>
                  </a:lnTo>
                  <a:close/>
                </a:path>
                <a:path w="5312410" h="500379">
                  <a:moveTo>
                    <a:pt x="1110322" y="78867"/>
                  </a:moveTo>
                  <a:lnTo>
                    <a:pt x="1066507" y="91821"/>
                  </a:lnTo>
                  <a:lnTo>
                    <a:pt x="1048473" y="126746"/>
                  </a:lnTo>
                  <a:lnTo>
                    <a:pt x="1048473" y="375031"/>
                  </a:lnTo>
                  <a:lnTo>
                    <a:pt x="1071333" y="416433"/>
                  </a:lnTo>
                  <a:lnTo>
                    <a:pt x="1111035" y="430720"/>
                  </a:lnTo>
                  <a:lnTo>
                    <a:pt x="1126705" y="431673"/>
                  </a:lnTo>
                  <a:lnTo>
                    <a:pt x="1140231" y="430649"/>
                  </a:lnTo>
                  <a:lnTo>
                    <a:pt x="1152994" y="427577"/>
                  </a:lnTo>
                  <a:lnTo>
                    <a:pt x="1164996" y="422457"/>
                  </a:lnTo>
                  <a:lnTo>
                    <a:pt x="1176235" y="415290"/>
                  </a:lnTo>
                  <a:lnTo>
                    <a:pt x="1247609" y="415290"/>
                  </a:lnTo>
                  <a:lnTo>
                    <a:pt x="1247609" y="378079"/>
                  </a:lnTo>
                  <a:lnTo>
                    <a:pt x="1138262" y="378079"/>
                  </a:lnTo>
                  <a:lnTo>
                    <a:pt x="1133309" y="372745"/>
                  </a:lnTo>
                  <a:lnTo>
                    <a:pt x="1133430" y="137541"/>
                  </a:lnTo>
                  <a:lnTo>
                    <a:pt x="1138262" y="132461"/>
                  </a:lnTo>
                  <a:lnTo>
                    <a:pt x="1247609" y="132461"/>
                  </a:lnTo>
                  <a:lnTo>
                    <a:pt x="1247609" y="91694"/>
                  </a:lnTo>
                  <a:lnTo>
                    <a:pt x="1162773" y="91694"/>
                  </a:lnTo>
                  <a:lnTo>
                    <a:pt x="1153006" y="86100"/>
                  </a:lnTo>
                  <a:lnTo>
                    <a:pt x="1141025" y="82089"/>
                  </a:lnTo>
                  <a:lnTo>
                    <a:pt x="1126805" y="79674"/>
                  </a:lnTo>
                  <a:lnTo>
                    <a:pt x="1110322" y="78867"/>
                  </a:lnTo>
                  <a:close/>
                </a:path>
                <a:path w="5312410" h="500379">
                  <a:moveTo>
                    <a:pt x="1247609" y="415290"/>
                  </a:moveTo>
                  <a:lnTo>
                    <a:pt x="1176235" y="415290"/>
                  </a:lnTo>
                  <a:lnTo>
                    <a:pt x="1183474" y="426847"/>
                  </a:lnTo>
                  <a:lnTo>
                    <a:pt x="1247609" y="426847"/>
                  </a:lnTo>
                  <a:lnTo>
                    <a:pt x="1247609" y="415290"/>
                  </a:lnTo>
                  <a:close/>
                </a:path>
                <a:path w="5312410" h="500379">
                  <a:moveTo>
                    <a:pt x="1247609" y="132461"/>
                  </a:moveTo>
                  <a:lnTo>
                    <a:pt x="1157947" y="132461"/>
                  </a:lnTo>
                  <a:lnTo>
                    <a:pt x="1162773" y="137541"/>
                  </a:lnTo>
                  <a:lnTo>
                    <a:pt x="1162773" y="372745"/>
                  </a:lnTo>
                  <a:lnTo>
                    <a:pt x="1157947" y="378079"/>
                  </a:lnTo>
                  <a:lnTo>
                    <a:pt x="1247609" y="378079"/>
                  </a:lnTo>
                  <a:lnTo>
                    <a:pt x="1247609" y="132461"/>
                  </a:lnTo>
                  <a:close/>
                </a:path>
                <a:path w="5312410" h="500379">
                  <a:moveTo>
                    <a:pt x="1247609" y="0"/>
                  </a:moveTo>
                  <a:lnTo>
                    <a:pt x="1162773" y="0"/>
                  </a:lnTo>
                  <a:lnTo>
                    <a:pt x="1162773" y="91694"/>
                  </a:lnTo>
                  <a:lnTo>
                    <a:pt x="1247609" y="91694"/>
                  </a:lnTo>
                  <a:lnTo>
                    <a:pt x="1247609" y="0"/>
                  </a:lnTo>
                  <a:close/>
                </a:path>
                <a:path w="5312410" h="500379">
                  <a:moveTo>
                    <a:pt x="316064" y="78867"/>
                  </a:moveTo>
                  <a:lnTo>
                    <a:pt x="271966" y="83435"/>
                  </a:lnTo>
                  <a:lnTo>
                    <a:pt x="240452" y="97123"/>
                  </a:lnTo>
                  <a:lnTo>
                    <a:pt x="221535" y="119907"/>
                  </a:lnTo>
                  <a:lnTo>
                    <a:pt x="215226" y="151765"/>
                  </a:lnTo>
                  <a:lnTo>
                    <a:pt x="215226" y="358648"/>
                  </a:lnTo>
                  <a:lnTo>
                    <a:pt x="221535" y="390578"/>
                  </a:lnTo>
                  <a:lnTo>
                    <a:pt x="240452" y="413400"/>
                  </a:lnTo>
                  <a:lnTo>
                    <a:pt x="271966" y="427102"/>
                  </a:lnTo>
                  <a:lnTo>
                    <a:pt x="316064" y="431673"/>
                  </a:lnTo>
                  <a:lnTo>
                    <a:pt x="359070" y="427293"/>
                  </a:lnTo>
                  <a:lnTo>
                    <a:pt x="389788" y="414162"/>
                  </a:lnTo>
                  <a:lnTo>
                    <a:pt x="408219" y="392293"/>
                  </a:lnTo>
                  <a:lnTo>
                    <a:pt x="410971" y="378587"/>
                  </a:lnTo>
                  <a:lnTo>
                    <a:pt x="305015" y="378587"/>
                  </a:lnTo>
                  <a:lnTo>
                    <a:pt x="300062" y="372745"/>
                  </a:lnTo>
                  <a:lnTo>
                    <a:pt x="300062" y="138175"/>
                  </a:lnTo>
                  <a:lnTo>
                    <a:pt x="305015" y="132461"/>
                  </a:lnTo>
                  <a:lnTo>
                    <a:pt x="412554" y="132461"/>
                  </a:lnTo>
                  <a:lnTo>
                    <a:pt x="412507" y="132032"/>
                  </a:lnTo>
                  <a:lnTo>
                    <a:pt x="384771" y="95885"/>
                  </a:lnTo>
                  <a:lnTo>
                    <a:pt x="334997" y="79936"/>
                  </a:lnTo>
                  <a:lnTo>
                    <a:pt x="316064" y="78867"/>
                  </a:lnTo>
                  <a:close/>
                </a:path>
                <a:path w="5312410" h="500379">
                  <a:moveTo>
                    <a:pt x="412554" y="132461"/>
                  </a:moveTo>
                  <a:lnTo>
                    <a:pt x="324700" y="132461"/>
                  </a:lnTo>
                  <a:lnTo>
                    <a:pt x="329526" y="138175"/>
                  </a:lnTo>
                  <a:lnTo>
                    <a:pt x="329526" y="372745"/>
                  </a:lnTo>
                  <a:lnTo>
                    <a:pt x="324700" y="378587"/>
                  </a:lnTo>
                  <a:lnTo>
                    <a:pt x="410971" y="378587"/>
                  </a:lnTo>
                  <a:lnTo>
                    <a:pt x="414362" y="361696"/>
                  </a:lnTo>
                  <a:lnTo>
                    <a:pt x="414362" y="148844"/>
                  </a:lnTo>
                  <a:lnTo>
                    <a:pt x="412554" y="132461"/>
                  </a:lnTo>
                  <a:close/>
                </a:path>
                <a:path w="5312410" h="500379">
                  <a:moveTo>
                    <a:pt x="64223" y="81280"/>
                  </a:moveTo>
                  <a:lnTo>
                    <a:pt x="0" y="81280"/>
                  </a:lnTo>
                  <a:lnTo>
                    <a:pt x="0" y="500125"/>
                  </a:lnTo>
                  <a:lnTo>
                    <a:pt x="84835" y="500125"/>
                  </a:lnTo>
                  <a:lnTo>
                    <a:pt x="84835" y="418846"/>
                  </a:lnTo>
                  <a:lnTo>
                    <a:pt x="180567" y="418846"/>
                  </a:lnTo>
                  <a:lnTo>
                    <a:pt x="199097" y="383667"/>
                  </a:lnTo>
                  <a:lnTo>
                    <a:pt x="199097" y="378079"/>
                  </a:lnTo>
                  <a:lnTo>
                    <a:pt x="89788" y="378079"/>
                  </a:lnTo>
                  <a:lnTo>
                    <a:pt x="84835" y="372999"/>
                  </a:lnTo>
                  <a:lnTo>
                    <a:pt x="84835" y="137668"/>
                  </a:lnTo>
                  <a:lnTo>
                    <a:pt x="89788" y="132461"/>
                  </a:lnTo>
                  <a:lnTo>
                    <a:pt x="198750" y="132461"/>
                  </a:lnTo>
                  <a:lnTo>
                    <a:pt x="197569" y="122547"/>
                  </a:lnTo>
                  <a:lnTo>
                    <a:pt x="192970" y="111283"/>
                  </a:lnTo>
                  <a:lnTo>
                    <a:pt x="185274" y="101592"/>
                  </a:lnTo>
                  <a:lnTo>
                    <a:pt x="176827" y="95250"/>
                  </a:lnTo>
                  <a:lnTo>
                    <a:pt x="71386" y="95250"/>
                  </a:lnTo>
                  <a:lnTo>
                    <a:pt x="64223" y="81280"/>
                  </a:lnTo>
                  <a:close/>
                </a:path>
                <a:path w="5312410" h="500379">
                  <a:moveTo>
                    <a:pt x="180567" y="418846"/>
                  </a:moveTo>
                  <a:lnTo>
                    <a:pt x="84835" y="418846"/>
                  </a:lnTo>
                  <a:lnTo>
                    <a:pt x="94630" y="424439"/>
                  </a:lnTo>
                  <a:lnTo>
                    <a:pt x="106697" y="428450"/>
                  </a:lnTo>
                  <a:lnTo>
                    <a:pt x="121038" y="430865"/>
                  </a:lnTo>
                  <a:lnTo>
                    <a:pt x="137655" y="431673"/>
                  </a:lnTo>
                  <a:lnTo>
                    <a:pt x="149995" y="430841"/>
                  </a:lnTo>
                  <a:lnTo>
                    <a:pt x="161361" y="428355"/>
                  </a:lnTo>
                  <a:lnTo>
                    <a:pt x="171757" y="424225"/>
                  </a:lnTo>
                  <a:lnTo>
                    <a:pt x="180567" y="418846"/>
                  </a:lnTo>
                  <a:close/>
                </a:path>
                <a:path w="5312410" h="500379">
                  <a:moveTo>
                    <a:pt x="198750" y="132461"/>
                  </a:moveTo>
                  <a:lnTo>
                    <a:pt x="109435" y="132461"/>
                  </a:lnTo>
                  <a:lnTo>
                    <a:pt x="114300" y="137668"/>
                  </a:lnTo>
                  <a:lnTo>
                    <a:pt x="114300" y="372745"/>
                  </a:lnTo>
                  <a:lnTo>
                    <a:pt x="109435" y="378079"/>
                  </a:lnTo>
                  <a:lnTo>
                    <a:pt x="199097" y="378079"/>
                  </a:lnTo>
                  <a:lnTo>
                    <a:pt x="199097" y="135382"/>
                  </a:lnTo>
                  <a:lnTo>
                    <a:pt x="198750" y="132461"/>
                  </a:lnTo>
                  <a:close/>
                </a:path>
                <a:path w="5312410" h="500379">
                  <a:moveTo>
                    <a:pt x="120942" y="78867"/>
                  </a:moveTo>
                  <a:lnTo>
                    <a:pt x="107100" y="79890"/>
                  </a:lnTo>
                  <a:lnTo>
                    <a:pt x="94226" y="82962"/>
                  </a:lnTo>
                  <a:lnTo>
                    <a:pt x="82321" y="88082"/>
                  </a:lnTo>
                  <a:lnTo>
                    <a:pt x="71386" y="95250"/>
                  </a:lnTo>
                  <a:lnTo>
                    <a:pt x="176827" y="95250"/>
                  </a:lnTo>
                  <a:lnTo>
                    <a:pt x="135140" y="79773"/>
                  </a:lnTo>
                  <a:lnTo>
                    <a:pt x="120942" y="78867"/>
                  </a:lnTo>
                  <a:close/>
                </a:path>
                <a:path w="5312410" h="500379">
                  <a:moveTo>
                    <a:pt x="4875364" y="81280"/>
                  </a:moveTo>
                  <a:lnTo>
                    <a:pt x="4790528" y="81280"/>
                  </a:lnTo>
                  <a:lnTo>
                    <a:pt x="4790528" y="426847"/>
                  </a:lnTo>
                  <a:lnTo>
                    <a:pt x="4875364" y="426847"/>
                  </a:lnTo>
                  <a:lnTo>
                    <a:pt x="4875364" y="81280"/>
                  </a:lnTo>
                  <a:close/>
                </a:path>
                <a:path w="5312410" h="500379">
                  <a:moveTo>
                    <a:pt x="4558372" y="81280"/>
                  </a:moveTo>
                  <a:lnTo>
                    <a:pt x="4473536" y="81280"/>
                  </a:lnTo>
                  <a:lnTo>
                    <a:pt x="4473536" y="426847"/>
                  </a:lnTo>
                  <a:lnTo>
                    <a:pt x="4558372" y="426847"/>
                  </a:lnTo>
                  <a:lnTo>
                    <a:pt x="4558372" y="81280"/>
                  </a:lnTo>
                  <a:close/>
                </a:path>
                <a:path w="5312410" h="500379">
                  <a:moveTo>
                    <a:pt x="3744556" y="81280"/>
                  </a:moveTo>
                  <a:lnTo>
                    <a:pt x="3659720" y="81280"/>
                  </a:lnTo>
                  <a:lnTo>
                    <a:pt x="3659720" y="426847"/>
                  </a:lnTo>
                  <a:lnTo>
                    <a:pt x="3744556" y="426847"/>
                  </a:lnTo>
                  <a:lnTo>
                    <a:pt x="3744556" y="81280"/>
                  </a:lnTo>
                  <a:close/>
                </a:path>
                <a:path w="5312410" h="500379">
                  <a:moveTo>
                    <a:pt x="2873717" y="81280"/>
                  </a:moveTo>
                  <a:lnTo>
                    <a:pt x="2788881" y="81280"/>
                  </a:lnTo>
                  <a:lnTo>
                    <a:pt x="2788881" y="383667"/>
                  </a:lnTo>
                  <a:lnTo>
                    <a:pt x="2807296" y="418338"/>
                  </a:lnTo>
                  <a:lnTo>
                    <a:pt x="2850730" y="431673"/>
                  </a:lnTo>
                  <a:lnTo>
                    <a:pt x="2867516" y="430649"/>
                  </a:lnTo>
                  <a:lnTo>
                    <a:pt x="2881861" y="427577"/>
                  </a:lnTo>
                  <a:lnTo>
                    <a:pt x="2893754" y="422457"/>
                  </a:lnTo>
                  <a:lnTo>
                    <a:pt x="2903181" y="415290"/>
                  </a:lnTo>
                  <a:lnTo>
                    <a:pt x="2988017" y="415290"/>
                  </a:lnTo>
                  <a:lnTo>
                    <a:pt x="2988017" y="378079"/>
                  </a:lnTo>
                  <a:lnTo>
                    <a:pt x="2878670" y="378079"/>
                  </a:lnTo>
                  <a:lnTo>
                    <a:pt x="2873717" y="372745"/>
                  </a:lnTo>
                  <a:lnTo>
                    <a:pt x="2873717" y="81280"/>
                  </a:lnTo>
                  <a:close/>
                </a:path>
                <a:path w="5312410" h="500379">
                  <a:moveTo>
                    <a:pt x="2988017" y="415290"/>
                  </a:moveTo>
                  <a:lnTo>
                    <a:pt x="2903181" y="415290"/>
                  </a:lnTo>
                  <a:lnTo>
                    <a:pt x="2903181" y="426847"/>
                  </a:lnTo>
                  <a:lnTo>
                    <a:pt x="2988017" y="426847"/>
                  </a:lnTo>
                  <a:lnTo>
                    <a:pt x="2988017" y="415290"/>
                  </a:lnTo>
                  <a:close/>
                </a:path>
                <a:path w="5312410" h="500379">
                  <a:moveTo>
                    <a:pt x="2988017" y="81280"/>
                  </a:moveTo>
                  <a:lnTo>
                    <a:pt x="2903181" y="81280"/>
                  </a:lnTo>
                  <a:lnTo>
                    <a:pt x="2903181" y="372999"/>
                  </a:lnTo>
                  <a:lnTo>
                    <a:pt x="2898355" y="378079"/>
                  </a:lnTo>
                  <a:lnTo>
                    <a:pt x="2988017" y="378079"/>
                  </a:lnTo>
                  <a:lnTo>
                    <a:pt x="2988017" y="81280"/>
                  </a:lnTo>
                  <a:close/>
                </a:path>
                <a:path w="5312410" h="500379">
                  <a:moveTo>
                    <a:pt x="4996014" y="78867"/>
                  </a:moveTo>
                  <a:lnTo>
                    <a:pt x="4952009" y="83435"/>
                  </a:lnTo>
                  <a:lnTo>
                    <a:pt x="4920576" y="97123"/>
                  </a:lnTo>
                  <a:lnTo>
                    <a:pt x="4901717" y="119907"/>
                  </a:lnTo>
                  <a:lnTo>
                    <a:pt x="4895430" y="151765"/>
                  </a:lnTo>
                  <a:lnTo>
                    <a:pt x="4895430" y="358648"/>
                  </a:lnTo>
                  <a:lnTo>
                    <a:pt x="4901717" y="390578"/>
                  </a:lnTo>
                  <a:lnTo>
                    <a:pt x="4920576" y="413400"/>
                  </a:lnTo>
                  <a:lnTo>
                    <a:pt x="4952009" y="427102"/>
                  </a:lnTo>
                  <a:lnTo>
                    <a:pt x="4996014" y="431673"/>
                  </a:lnTo>
                  <a:lnTo>
                    <a:pt x="5038853" y="427293"/>
                  </a:lnTo>
                  <a:lnTo>
                    <a:pt x="5069452" y="414162"/>
                  </a:lnTo>
                  <a:lnTo>
                    <a:pt x="5087812" y="392293"/>
                  </a:lnTo>
                  <a:lnTo>
                    <a:pt x="5090553" y="378587"/>
                  </a:lnTo>
                  <a:lnTo>
                    <a:pt x="4985092" y="378587"/>
                  </a:lnTo>
                  <a:lnTo>
                    <a:pt x="4980266" y="372745"/>
                  </a:lnTo>
                  <a:lnTo>
                    <a:pt x="4980266" y="138175"/>
                  </a:lnTo>
                  <a:lnTo>
                    <a:pt x="4985092" y="132461"/>
                  </a:lnTo>
                  <a:lnTo>
                    <a:pt x="5090655" y="132461"/>
                  </a:lnTo>
                  <a:lnTo>
                    <a:pt x="5087812" y="118246"/>
                  </a:lnTo>
                  <a:lnTo>
                    <a:pt x="5069452" y="96377"/>
                  </a:lnTo>
                  <a:lnTo>
                    <a:pt x="5038853" y="83246"/>
                  </a:lnTo>
                  <a:lnTo>
                    <a:pt x="4996014" y="78867"/>
                  </a:lnTo>
                  <a:close/>
                </a:path>
                <a:path w="5312410" h="500379">
                  <a:moveTo>
                    <a:pt x="5093931" y="277368"/>
                  </a:moveTo>
                  <a:lnTo>
                    <a:pt x="5009095" y="277368"/>
                  </a:lnTo>
                  <a:lnTo>
                    <a:pt x="5009095" y="372745"/>
                  </a:lnTo>
                  <a:lnTo>
                    <a:pt x="5004269" y="378587"/>
                  </a:lnTo>
                  <a:lnTo>
                    <a:pt x="5090553" y="378587"/>
                  </a:lnTo>
                  <a:lnTo>
                    <a:pt x="5093931" y="361696"/>
                  </a:lnTo>
                  <a:lnTo>
                    <a:pt x="5093931" y="277368"/>
                  </a:lnTo>
                  <a:close/>
                </a:path>
                <a:path w="5312410" h="500379">
                  <a:moveTo>
                    <a:pt x="5090655" y="132461"/>
                  </a:moveTo>
                  <a:lnTo>
                    <a:pt x="5004269" y="132461"/>
                  </a:lnTo>
                  <a:lnTo>
                    <a:pt x="5009095" y="138175"/>
                  </a:lnTo>
                  <a:lnTo>
                    <a:pt x="5009095" y="234315"/>
                  </a:lnTo>
                  <a:lnTo>
                    <a:pt x="5093931" y="234315"/>
                  </a:lnTo>
                  <a:lnTo>
                    <a:pt x="5093931" y="148844"/>
                  </a:lnTo>
                  <a:lnTo>
                    <a:pt x="5090655" y="132461"/>
                  </a:lnTo>
                  <a:close/>
                </a:path>
                <a:path w="5312410" h="500379">
                  <a:moveTo>
                    <a:pt x="4659845" y="287782"/>
                  </a:moveTo>
                  <a:lnTo>
                    <a:pt x="4575009" y="287782"/>
                  </a:lnTo>
                  <a:lnTo>
                    <a:pt x="4575009" y="361696"/>
                  </a:lnTo>
                  <a:lnTo>
                    <a:pt x="4581173" y="392293"/>
                  </a:lnTo>
                  <a:lnTo>
                    <a:pt x="4599647" y="414162"/>
                  </a:lnTo>
                  <a:lnTo>
                    <a:pt x="4630409" y="427293"/>
                  </a:lnTo>
                  <a:lnTo>
                    <a:pt x="4673434" y="431673"/>
                  </a:lnTo>
                  <a:lnTo>
                    <a:pt x="4717366" y="427102"/>
                  </a:lnTo>
                  <a:lnTo>
                    <a:pt x="4748761" y="413400"/>
                  </a:lnTo>
                  <a:lnTo>
                    <a:pt x="4767607" y="390578"/>
                  </a:lnTo>
                  <a:lnTo>
                    <a:pt x="4769967" y="378587"/>
                  </a:lnTo>
                  <a:lnTo>
                    <a:pt x="4664671" y="378587"/>
                  </a:lnTo>
                  <a:lnTo>
                    <a:pt x="4659845" y="372745"/>
                  </a:lnTo>
                  <a:lnTo>
                    <a:pt x="4659845" y="287782"/>
                  </a:lnTo>
                  <a:close/>
                </a:path>
                <a:path w="5312410" h="500379">
                  <a:moveTo>
                    <a:pt x="4675974" y="78867"/>
                  </a:moveTo>
                  <a:lnTo>
                    <a:pt x="4632729" y="83435"/>
                  </a:lnTo>
                  <a:lnTo>
                    <a:pt x="4601854" y="97123"/>
                  </a:lnTo>
                  <a:lnTo>
                    <a:pt x="4583338" y="119907"/>
                  </a:lnTo>
                  <a:lnTo>
                    <a:pt x="4577168" y="151765"/>
                  </a:lnTo>
                  <a:lnTo>
                    <a:pt x="4577168" y="198247"/>
                  </a:lnTo>
                  <a:lnTo>
                    <a:pt x="4590884" y="239775"/>
                  </a:lnTo>
                  <a:lnTo>
                    <a:pt x="4641016" y="272315"/>
                  </a:lnTo>
                  <a:lnTo>
                    <a:pt x="4670894" y="288417"/>
                  </a:lnTo>
                  <a:lnTo>
                    <a:pt x="4678562" y="296747"/>
                  </a:lnTo>
                  <a:lnTo>
                    <a:pt x="4684039" y="308959"/>
                  </a:lnTo>
                  <a:lnTo>
                    <a:pt x="4687325" y="325028"/>
                  </a:lnTo>
                  <a:lnTo>
                    <a:pt x="4688420" y="344932"/>
                  </a:lnTo>
                  <a:lnTo>
                    <a:pt x="4687537" y="359673"/>
                  </a:lnTo>
                  <a:lnTo>
                    <a:pt x="4684880" y="370189"/>
                  </a:lnTo>
                  <a:lnTo>
                    <a:pt x="4680437" y="376489"/>
                  </a:lnTo>
                  <a:lnTo>
                    <a:pt x="4674196" y="378587"/>
                  </a:lnTo>
                  <a:lnTo>
                    <a:pt x="4769967" y="378587"/>
                  </a:lnTo>
                  <a:lnTo>
                    <a:pt x="4773891" y="358648"/>
                  </a:lnTo>
                  <a:lnTo>
                    <a:pt x="4773891" y="306832"/>
                  </a:lnTo>
                  <a:lnTo>
                    <a:pt x="4757336" y="262380"/>
                  </a:lnTo>
                  <a:lnTo>
                    <a:pt x="4712993" y="234807"/>
                  </a:lnTo>
                  <a:lnTo>
                    <a:pt x="4689548" y="221234"/>
                  </a:lnTo>
                  <a:lnTo>
                    <a:pt x="4661322" y="184086"/>
                  </a:lnTo>
                  <a:lnTo>
                    <a:pt x="4659591" y="159512"/>
                  </a:lnTo>
                  <a:lnTo>
                    <a:pt x="4660570" y="147677"/>
                  </a:lnTo>
                  <a:lnTo>
                    <a:pt x="4663513" y="139223"/>
                  </a:lnTo>
                  <a:lnTo>
                    <a:pt x="4668432" y="134151"/>
                  </a:lnTo>
                  <a:lnTo>
                    <a:pt x="4675339" y="132461"/>
                  </a:lnTo>
                  <a:lnTo>
                    <a:pt x="4768899" y="132461"/>
                  </a:lnTo>
                  <a:lnTo>
                    <a:pt x="4766111" y="118246"/>
                  </a:lnTo>
                  <a:lnTo>
                    <a:pt x="4748095" y="96377"/>
                  </a:lnTo>
                  <a:lnTo>
                    <a:pt x="4718053" y="83246"/>
                  </a:lnTo>
                  <a:lnTo>
                    <a:pt x="4675974" y="78867"/>
                  </a:lnTo>
                  <a:close/>
                </a:path>
                <a:path w="5312410" h="500379">
                  <a:moveTo>
                    <a:pt x="4768899" y="132461"/>
                  </a:moveTo>
                  <a:lnTo>
                    <a:pt x="4675339" y="132461"/>
                  </a:lnTo>
                  <a:lnTo>
                    <a:pt x="4682247" y="135153"/>
                  </a:lnTo>
                  <a:lnTo>
                    <a:pt x="4687166" y="143240"/>
                  </a:lnTo>
                  <a:lnTo>
                    <a:pt x="4690109" y="156731"/>
                  </a:lnTo>
                  <a:lnTo>
                    <a:pt x="4691087" y="175641"/>
                  </a:lnTo>
                  <a:lnTo>
                    <a:pt x="4689309" y="217043"/>
                  </a:lnTo>
                  <a:lnTo>
                    <a:pt x="4772113" y="217043"/>
                  </a:lnTo>
                  <a:lnTo>
                    <a:pt x="4772113" y="148844"/>
                  </a:lnTo>
                  <a:lnTo>
                    <a:pt x="4768899" y="132461"/>
                  </a:lnTo>
                  <a:close/>
                </a:path>
                <a:path w="5312410" h="500379">
                  <a:moveTo>
                    <a:pt x="4062437" y="81280"/>
                  </a:moveTo>
                  <a:lnTo>
                    <a:pt x="3977601" y="81280"/>
                  </a:lnTo>
                  <a:lnTo>
                    <a:pt x="3977601" y="426847"/>
                  </a:lnTo>
                  <a:lnTo>
                    <a:pt x="4062437" y="426847"/>
                  </a:lnTo>
                  <a:lnTo>
                    <a:pt x="4062437" y="138684"/>
                  </a:lnTo>
                  <a:lnTo>
                    <a:pt x="4067390" y="133604"/>
                  </a:lnTo>
                  <a:lnTo>
                    <a:pt x="4176737" y="133604"/>
                  </a:lnTo>
                  <a:lnTo>
                    <a:pt x="4176737" y="128016"/>
                  </a:lnTo>
                  <a:lnTo>
                    <a:pt x="4175525" y="116657"/>
                  </a:lnTo>
                  <a:lnTo>
                    <a:pt x="4171896" y="106775"/>
                  </a:lnTo>
                  <a:lnTo>
                    <a:pt x="4165861" y="98369"/>
                  </a:lnTo>
                  <a:lnTo>
                    <a:pt x="4159132" y="92837"/>
                  </a:lnTo>
                  <a:lnTo>
                    <a:pt x="4062437" y="92837"/>
                  </a:lnTo>
                  <a:lnTo>
                    <a:pt x="4062437" y="81280"/>
                  </a:lnTo>
                  <a:close/>
                </a:path>
                <a:path w="5312410" h="500379">
                  <a:moveTo>
                    <a:pt x="4176737" y="133604"/>
                  </a:moveTo>
                  <a:lnTo>
                    <a:pt x="4087075" y="133604"/>
                  </a:lnTo>
                  <a:lnTo>
                    <a:pt x="4091901" y="138937"/>
                  </a:lnTo>
                  <a:lnTo>
                    <a:pt x="4091901" y="426847"/>
                  </a:lnTo>
                  <a:lnTo>
                    <a:pt x="4176737" y="426847"/>
                  </a:lnTo>
                  <a:lnTo>
                    <a:pt x="4176737" y="133604"/>
                  </a:lnTo>
                  <a:close/>
                </a:path>
                <a:path w="5312410" h="500379">
                  <a:moveTo>
                    <a:pt x="4115015" y="78867"/>
                  </a:moveTo>
                  <a:lnTo>
                    <a:pt x="4098388" y="79746"/>
                  </a:lnTo>
                  <a:lnTo>
                    <a:pt x="4084107" y="82375"/>
                  </a:lnTo>
                  <a:lnTo>
                    <a:pt x="4072135" y="86742"/>
                  </a:lnTo>
                  <a:lnTo>
                    <a:pt x="4062437" y="92837"/>
                  </a:lnTo>
                  <a:lnTo>
                    <a:pt x="4159132" y="92837"/>
                  </a:lnTo>
                  <a:lnTo>
                    <a:pt x="4115015" y="78867"/>
                  </a:lnTo>
                  <a:close/>
                </a:path>
                <a:path w="5312410" h="500379">
                  <a:moveTo>
                    <a:pt x="3545166" y="78867"/>
                  </a:moveTo>
                  <a:lnTo>
                    <a:pt x="3501161" y="83435"/>
                  </a:lnTo>
                  <a:lnTo>
                    <a:pt x="3469728" y="97123"/>
                  </a:lnTo>
                  <a:lnTo>
                    <a:pt x="3450869" y="119907"/>
                  </a:lnTo>
                  <a:lnTo>
                    <a:pt x="3444582" y="151765"/>
                  </a:lnTo>
                  <a:lnTo>
                    <a:pt x="3444582" y="358648"/>
                  </a:lnTo>
                  <a:lnTo>
                    <a:pt x="3450869" y="390578"/>
                  </a:lnTo>
                  <a:lnTo>
                    <a:pt x="3469728" y="413400"/>
                  </a:lnTo>
                  <a:lnTo>
                    <a:pt x="3501161" y="427102"/>
                  </a:lnTo>
                  <a:lnTo>
                    <a:pt x="3545166" y="431673"/>
                  </a:lnTo>
                  <a:lnTo>
                    <a:pt x="3588005" y="427293"/>
                  </a:lnTo>
                  <a:lnTo>
                    <a:pt x="3618604" y="414162"/>
                  </a:lnTo>
                  <a:lnTo>
                    <a:pt x="3636964" y="392293"/>
                  </a:lnTo>
                  <a:lnTo>
                    <a:pt x="3639705" y="378587"/>
                  </a:lnTo>
                  <a:lnTo>
                    <a:pt x="3534244" y="378587"/>
                  </a:lnTo>
                  <a:lnTo>
                    <a:pt x="3529418" y="372745"/>
                  </a:lnTo>
                  <a:lnTo>
                    <a:pt x="3529418" y="138175"/>
                  </a:lnTo>
                  <a:lnTo>
                    <a:pt x="3534244" y="132461"/>
                  </a:lnTo>
                  <a:lnTo>
                    <a:pt x="3639807" y="132461"/>
                  </a:lnTo>
                  <a:lnTo>
                    <a:pt x="3636964" y="118246"/>
                  </a:lnTo>
                  <a:lnTo>
                    <a:pt x="3618604" y="96377"/>
                  </a:lnTo>
                  <a:lnTo>
                    <a:pt x="3588005" y="83246"/>
                  </a:lnTo>
                  <a:lnTo>
                    <a:pt x="3545166" y="78867"/>
                  </a:lnTo>
                  <a:close/>
                </a:path>
                <a:path w="5312410" h="500379">
                  <a:moveTo>
                    <a:pt x="3643083" y="277368"/>
                  </a:moveTo>
                  <a:lnTo>
                    <a:pt x="3558247" y="277368"/>
                  </a:lnTo>
                  <a:lnTo>
                    <a:pt x="3558247" y="372745"/>
                  </a:lnTo>
                  <a:lnTo>
                    <a:pt x="3553421" y="378587"/>
                  </a:lnTo>
                  <a:lnTo>
                    <a:pt x="3639705" y="378587"/>
                  </a:lnTo>
                  <a:lnTo>
                    <a:pt x="3643083" y="361696"/>
                  </a:lnTo>
                  <a:lnTo>
                    <a:pt x="3643083" y="277368"/>
                  </a:lnTo>
                  <a:close/>
                </a:path>
                <a:path w="5312410" h="500379">
                  <a:moveTo>
                    <a:pt x="3639807" y="132461"/>
                  </a:moveTo>
                  <a:lnTo>
                    <a:pt x="3553421" y="132461"/>
                  </a:lnTo>
                  <a:lnTo>
                    <a:pt x="3558247" y="138175"/>
                  </a:lnTo>
                  <a:lnTo>
                    <a:pt x="3558247" y="234315"/>
                  </a:lnTo>
                  <a:lnTo>
                    <a:pt x="3643083" y="234315"/>
                  </a:lnTo>
                  <a:lnTo>
                    <a:pt x="3643083" y="148844"/>
                  </a:lnTo>
                  <a:lnTo>
                    <a:pt x="3639807" y="132461"/>
                  </a:lnTo>
                  <a:close/>
                </a:path>
                <a:path w="5312410" h="500379">
                  <a:moveTo>
                    <a:pt x="3109302" y="78867"/>
                  </a:moveTo>
                  <a:lnTo>
                    <a:pt x="3065297" y="83435"/>
                  </a:lnTo>
                  <a:lnTo>
                    <a:pt x="3033864" y="97123"/>
                  </a:lnTo>
                  <a:lnTo>
                    <a:pt x="3015005" y="119907"/>
                  </a:lnTo>
                  <a:lnTo>
                    <a:pt x="3008718" y="151765"/>
                  </a:lnTo>
                  <a:lnTo>
                    <a:pt x="3008718" y="358648"/>
                  </a:lnTo>
                  <a:lnTo>
                    <a:pt x="3015005" y="390578"/>
                  </a:lnTo>
                  <a:lnTo>
                    <a:pt x="3033864" y="413400"/>
                  </a:lnTo>
                  <a:lnTo>
                    <a:pt x="3065297" y="427102"/>
                  </a:lnTo>
                  <a:lnTo>
                    <a:pt x="3109302" y="431673"/>
                  </a:lnTo>
                  <a:lnTo>
                    <a:pt x="3152141" y="427293"/>
                  </a:lnTo>
                  <a:lnTo>
                    <a:pt x="3182740" y="414162"/>
                  </a:lnTo>
                  <a:lnTo>
                    <a:pt x="3201100" y="392293"/>
                  </a:lnTo>
                  <a:lnTo>
                    <a:pt x="3203841" y="378587"/>
                  </a:lnTo>
                  <a:lnTo>
                    <a:pt x="3098380" y="378587"/>
                  </a:lnTo>
                  <a:lnTo>
                    <a:pt x="3093554" y="372745"/>
                  </a:lnTo>
                  <a:lnTo>
                    <a:pt x="3093554" y="138175"/>
                  </a:lnTo>
                  <a:lnTo>
                    <a:pt x="3098380" y="132461"/>
                  </a:lnTo>
                  <a:lnTo>
                    <a:pt x="3203943" y="132461"/>
                  </a:lnTo>
                  <a:lnTo>
                    <a:pt x="3201100" y="118246"/>
                  </a:lnTo>
                  <a:lnTo>
                    <a:pt x="3182740" y="96377"/>
                  </a:lnTo>
                  <a:lnTo>
                    <a:pt x="3152141" y="83246"/>
                  </a:lnTo>
                  <a:lnTo>
                    <a:pt x="3109302" y="78867"/>
                  </a:lnTo>
                  <a:close/>
                </a:path>
                <a:path w="5312410" h="500379">
                  <a:moveTo>
                    <a:pt x="3207219" y="277368"/>
                  </a:moveTo>
                  <a:lnTo>
                    <a:pt x="3122383" y="277368"/>
                  </a:lnTo>
                  <a:lnTo>
                    <a:pt x="3122383" y="372745"/>
                  </a:lnTo>
                  <a:lnTo>
                    <a:pt x="3117557" y="378587"/>
                  </a:lnTo>
                  <a:lnTo>
                    <a:pt x="3203841" y="378587"/>
                  </a:lnTo>
                  <a:lnTo>
                    <a:pt x="3207219" y="361696"/>
                  </a:lnTo>
                  <a:lnTo>
                    <a:pt x="3207219" y="277368"/>
                  </a:lnTo>
                  <a:close/>
                </a:path>
                <a:path w="5312410" h="500379">
                  <a:moveTo>
                    <a:pt x="3203943" y="132461"/>
                  </a:moveTo>
                  <a:lnTo>
                    <a:pt x="3117557" y="132461"/>
                  </a:lnTo>
                  <a:lnTo>
                    <a:pt x="3122383" y="138175"/>
                  </a:lnTo>
                  <a:lnTo>
                    <a:pt x="3122383" y="234315"/>
                  </a:lnTo>
                  <a:lnTo>
                    <a:pt x="3207219" y="234315"/>
                  </a:lnTo>
                  <a:lnTo>
                    <a:pt x="3207219" y="148844"/>
                  </a:lnTo>
                  <a:lnTo>
                    <a:pt x="3203943" y="132461"/>
                  </a:lnTo>
                  <a:close/>
                </a:path>
                <a:path w="5312410" h="500379">
                  <a:moveTo>
                    <a:pt x="1572221" y="287782"/>
                  </a:moveTo>
                  <a:lnTo>
                    <a:pt x="1487385" y="287782"/>
                  </a:lnTo>
                  <a:lnTo>
                    <a:pt x="1487385" y="361696"/>
                  </a:lnTo>
                  <a:lnTo>
                    <a:pt x="1493549" y="392293"/>
                  </a:lnTo>
                  <a:lnTo>
                    <a:pt x="1512023" y="414162"/>
                  </a:lnTo>
                  <a:lnTo>
                    <a:pt x="1542785" y="427293"/>
                  </a:lnTo>
                  <a:lnTo>
                    <a:pt x="1585810" y="431673"/>
                  </a:lnTo>
                  <a:lnTo>
                    <a:pt x="1629742" y="427102"/>
                  </a:lnTo>
                  <a:lnTo>
                    <a:pt x="1661137" y="413400"/>
                  </a:lnTo>
                  <a:lnTo>
                    <a:pt x="1679983" y="390578"/>
                  </a:lnTo>
                  <a:lnTo>
                    <a:pt x="1682343" y="378587"/>
                  </a:lnTo>
                  <a:lnTo>
                    <a:pt x="1577047" y="378587"/>
                  </a:lnTo>
                  <a:lnTo>
                    <a:pt x="1572221" y="372745"/>
                  </a:lnTo>
                  <a:lnTo>
                    <a:pt x="1572221" y="287782"/>
                  </a:lnTo>
                  <a:close/>
                </a:path>
                <a:path w="5312410" h="500379">
                  <a:moveTo>
                    <a:pt x="1588350" y="78867"/>
                  </a:moveTo>
                  <a:lnTo>
                    <a:pt x="1545105" y="83435"/>
                  </a:lnTo>
                  <a:lnTo>
                    <a:pt x="1514230" y="97123"/>
                  </a:lnTo>
                  <a:lnTo>
                    <a:pt x="1495714" y="119907"/>
                  </a:lnTo>
                  <a:lnTo>
                    <a:pt x="1489544" y="151765"/>
                  </a:lnTo>
                  <a:lnTo>
                    <a:pt x="1489544" y="198247"/>
                  </a:lnTo>
                  <a:lnTo>
                    <a:pt x="1503260" y="239775"/>
                  </a:lnTo>
                  <a:lnTo>
                    <a:pt x="1553392" y="272315"/>
                  </a:lnTo>
                  <a:lnTo>
                    <a:pt x="1583270" y="288417"/>
                  </a:lnTo>
                  <a:lnTo>
                    <a:pt x="1590938" y="296747"/>
                  </a:lnTo>
                  <a:lnTo>
                    <a:pt x="1596415" y="308959"/>
                  </a:lnTo>
                  <a:lnTo>
                    <a:pt x="1599701" y="325028"/>
                  </a:lnTo>
                  <a:lnTo>
                    <a:pt x="1600796" y="344932"/>
                  </a:lnTo>
                  <a:lnTo>
                    <a:pt x="1599913" y="359673"/>
                  </a:lnTo>
                  <a:lnTo>
                    <a:pt x="1597256" y="370189"/>
                  </a:lnTo>
                  <a:lnTo>
                    <a:pt x="1592813" y="376489"/>
                  </a:lnTo>
                  <a:lnTo>
                    <a:pt x="1586572" y="378587"/>
                  </a:lnTo>
                  <a:lnTo>
                    <a:pt x="1682343" y="378587"/>
                  </a:lnTo>
                  <a:lnTo>
                    <a:pt x="1686267" y="358648"/>
                  </a:lnTo>
                  <a:lnTo>
                    <a:pt x="1686267" y="306832"/>
                  </a:lnTo>
                  <a:lnTo>
                    <a:pt x="1669712" y="262380"/>
                  </a:lnTo>
                  <a:lnTo>
                    <a:pt x="1625369" y="234807"/>
                  </a:lnTo>
                  <a:lnTo>
                    <a:pt x="1601924" y="221234"/>
                  </a:lnTo>
                  <a:lnTo>
                    <a:pt x="1573698" y="184086"/>
                  </a:lnTo>
                  <a:lnTo>
                    <a:pt x="1571967" y="159512"/>
                  </a:lnTo>
                  <a:lnTo>
                    <a:pt x="1572946" y="147677"/>
                  </a:lnTo>
                  <a:lnTo>
                    <a:pt x="1575889" y="139223"/>
                  </a:lnTo>
                  <a:lnTo>
                    <a:pt x="1580808" y="134151"/>
                  </a:lnTo>
                  <a:lnTo>
                    <a:pt x="1587715" y="132461"/>
                  </a:lnTo>
                  <a:lnTo>
                    <a:pt x="1681275" y="132461"/>
                  </a:lnTo>
                  <a:lnTo>
                    <a:pt x="1678487" y="118246"/>
                  </a:lnTo>
                  <a:lnTo>
                    <a:pt x="1660471" y="96377"/>
                  </a:lnTo>
                  <a:lnTo>
                    <a:pt x="1630429" y="83246"/>
                  </a:lnTo>
                  <a:lnTo>
                    <a:pt x="1588350" y="78867"/>
                  </a:lnTo>
                  <a:close/>
                </a:path>
                <a:path w="5312410" h="500379">
                  <a:moveTo>
                    <a:pt x="1681275" y="132461"/>
                  </a:moveTo>
                  <a:lnTo>
                    <a:pt x="1587715" y="132461"/>
                  </a:lnTo>
                  <a:lnTo>
                    <a:pt x="1594623" y="135153"/>
                  </a:lnTo>
                  <a:lnTo>
                    <a:pt x="1599542" y="143240"/>
                  </a:lnTo>
                  <a:lnTo>
                    <a:pt x="1602485" y="156731"/>
                  </a:lnTo>
                  <a:lnTo>
                    <a:pt x="1603463" y="175641"/>
                  </a:lnTo>
                  <a:lnTo>
                    <a:pt x="1601685" y="217043"/>
                  </a:lnTo>
                  <a:lnTo>
                    <a:pt x="1684489" y="217043"/>
                  </a:lnTo>
                  <a:lnTo>
                    <a:pt x="1684489" y="148844"/>
                  </a:lnTo>
                  <a:lnTo>
                    <a:pt x="1681275" y="132461"/>
                  </a:lnTo>
                  <a:close/>
                </a:path>
                <a:path w="5312410" h="500379">
                  <a:moveTo>
                    <a:pt x="517232" y="81280"/>
                  </a:moveTo>
                  <a:lnTo>
                    <a:pt x="432396" y="81280"/>
                  </a:lnTo>
                  <a:lnTo>
                    <a:pt x="432396" y="426847"/>
                  </a:lnTo>
                  <a:lnTo>
                    <a:pt x="517232" y="426847"/>
                  </a:lnTo>
                  <a:lnTo>
                    <a:pt x="517232" y="138684"/>
                  </a:lnTo>
                  <a:lnTo>
                    <a:pt x="522185" y="133604"/>
                  </a:lnTo>
                  <a:lnTo>
                    <a:pt x="631278" y="133604"/>
                  </a:lnTo>
                  <a:lnTo>
                    <a:pt x="631278" y="128016"/>
                  </a:lnTo>
                  <a:lnTo>
                    <a:pt x="630137" y="117512"/>
                  </a:lnTo>
                  <a:lnTo>
                    <a:pt x="626722" y="108092"/>
                  </a:lnTo>
                  <a:lnTo>
                    <a:pt x="621045" y="99744"/>
                  </a:lnTo>
                  <a:lnTo>
                    <a:pt x="613532" y="92837"/>
                  </a:lnTo>
                  <a:lnTo>
                    <a:pt x="517232" y="92837"/>
                  </a:lnTo>
                  <a:lnTo>
                    <a:pt x="517232" y="81280"/>
                  </a:lnTo>
                  <a:close/>
                </a:path>
                <a:path w="5312410" h="500379">
                  <a:moveTo>
                    <a:pt x="631278" y="133604"/>
                  </a:moveTo>
                  <a:lnTo>
                    <a:pt x="541616" y="133604"/>
                  </a:lnTo>
                  <a:lnTo>
                    <a:pt x="546442" y="138937"/>
                  </a:lnTo>
                  <a:lnTo>
                    <a:pt x="546442" y="224409"/>
                  </a:lnTo>
                  <a:lnTo>
                    <a:pt x="631278" y="224409"/>
                  </a:lnTo>
                  <a:lnTo>
                    <a:pt x="631278" y="133604"/>
                  </a:lnTo>
                  <a:close/>
                </a:path>
                <a:path w="5312410" h="500379">
                  <a:moveTo>
                    <a:pt x="569683" y="78867"/>
                  </a:moveTo>
                  <a:lnTo>
                    <a:pt x="553112" y="79746"/>
                  </a:lnTo>
                  <a:lnTo>
                    <a:pt x="538838" y="82375"/>
                  </a:lnTo>
                  <a:lnTo>
                    <a:pt x="526874" y="86742"/>
                  </a:lnTo>
                  <a:lnTo>
                    <a:pt x="517232" y="92837"/>
                  </a:lnTo>
                  <a:lnTo>
                    <a:pt x="613532" y="92837"/>
                  </a:lnTo>
                  <a:lnTo>
                    <a:pt x="569683" y="78867"/>
                  </a:lnTo>
                  <a:close/>
                </a:path>
                <a:path w="5312410" h="500379">
                  <a:moveTo>
                    <a:pt x="765898" y="132461"/>
                  </a:moveTo>
                  <a:lnTo>
                    <a:pt x="681062" y="132461"/>
                  </a:lnTo>
                  <a:lnTo>
                    <a:pt x="681062" y="343154"/>
                  </a:lnTo>
                  <a:lnTo>
                    <a:pt x="683856" y="384317"/>
                  </a:lnTo>
                  <a:lnTo>
                    <a:pt x="715146" y="422544"/>
                  </a:lnTo>
                  <a:lnTo>
                    <a:pt x="761072" y="426847"/>
                  </a:lnTo>
                  <a:lnTo>
                    <a:pt x="814666" y="426847"/>
                  </a:lnTo>
                  <a:lnTo>
                    <a:pt x="814666" y="368173"/>
                  </a:lnTo>
                  <a:lnTo>
                    <a:pt x="800686" y="367859"/>
                  </a:lnTo>
                  <a:lnTo>
                    <a:pt x="789409" y="366903"/>
                  </a:lnTo>
                  <a:lnTo>
                    <a:pt x="780823" y="365279"/>
                  </a:lnTo>
                  <a:lnTo>
                    <a:pt x="774915" y="362966"/>
                  </a:lnTo>
                  <a:lnTo>
                    <a:pt x="768819" y="359537"/>
                  </a:lnTo>
                  <a:lnTo>
                    <a:pt x="765898" y="352679"/>
                  </a:lnTo>
                  <a:lnTo>
                    <a:pt x="765898" y="132461"/>
                  </a:lnTo>
                  <a:close/>
                </a:path>
                <a:path w="5312410" h="500379">
                  <a:moveTo>
                    <a:pt x="811618" y="81280"/>
                  </a:moveTo>
                  <a:lnTo>
                    <a:pt x="643216" y="81280"/>
                  </a:lnTo>
                  <a:lnTo>
                    <a:pt x="643216" y="132461"/>
                  </a:lnTo>
                  <a:lnTo>
                    <a:pt x="811618" y="132461"/>
                  </a:lnTo>
                  <a:lnTo>
                    <a:pt x="811618" y="81280"/>
                  </a:lnTo>
                  <a:close/>
                </a:path>
                <a:path w="5312410" h="500379">
                  <a:moveTo>
                    <a:pt x="765898" y="11557"/>
                  </a:moveTo>
                  <a:lnTo>
                    <a:pt x="681062" y="11557"/>
                  </a:lnTo>
                  <a:lnTo>
                    <a:pt x="681062" y="81280"/>
                  </a:lnTo>
                  <a:lnTo>
                    <a:pt x="765898" y="81280"/>
                  </a:lnTo>
                  <a:lnTo>
                    <a:pt x="765898" y="11557"/>
                  </a:lnTo>
                  <a:close/>
                </a:path>
                <a:path w="5312410" h="500379">
                  <a:moveTo>
                    <a:pt x="4875364" y="0"/>
                  </a:moveTo>
                  <a:lnTo>
                    <a:pt x="4790528" y="0"/>
                  </a:lnTo>
                  <a:lnTo>
                    <a:pt x="4790528" y="62230"/>
                  </a:lnTo>
                  <a:lnTo>
                    <a:pt x="4875364" y="62230"/>
                  </a:lnTo>
                  <a:lnTo>
                    <a:pt x="4875364" y="0"/>
                  </a:lnTo>
                  <a:close/>
                </a:path>
                <a:path w="5312410" h="500379">
                  <a:moveTo>
                    <a:pt x="4574755" y="0"/>
                  </a:moveTo>
                  <a:lnTo>
                    <a:pt x="4510747" y="0"/>
                  </a:lnTo>
                  <a:lnTo>
                    <a:pt x="4492586" y="55118"/>
                  </a:lnTo>
                  <a:lnTo>
                    <a:pt x="4539322" y="55118"/>
                  </a:lnTo>
                  <a:lnTo>
                    <a:pt x="4574755" y="0"/>
                  </a:lnTo>
                  <a:close/>
                </a:path>
                <a:path w="5312410" h="500379">
                  <a:moveTo>
                    <a:pt x="4415116" y="132461"/>
                  </a:moveTo>
                  <a:lnTo>
                    <a:pt x="4330280" y="132461"/>
                  </a:lnTo>
                  <a:lnTo>
                    <a:pt x="4330280" y="426847"/>
                  </a:lnTo>
                  <a:lnTo>
                    <a:pt x="4415116" y="426847"/>
                  </a:lnTo>
                  <a:lnTo>
                    <a:pt x="4415116" y="132461"/>
                  </a:lnTo>
                  <a:close/>
                </a:path>
                <a:path w="5312410" h="500379">
                  <a:moveTo>
                    <a:pt x="4463630" y="81280"/>
                  </a:moveTo>
                  <a:lnTo>
                    <a:pt x="4301705" y="81280"/>
                  </a:lnTo>
                  <a:lnTo>
                    <a:pt x="4301705" y="132461"/>
                  </a:lnTo>
                  <a:lnTo>
                    <a:pt x="4463630" y="132461"/>
                  </a:lnTo>
                  <a:lnTo>
                    <a:pt x="4463630" y="81280"/>
                  </a:lnTo>
                  <a:close/>
                </a:path>
                <a:path w="5312410" h="500379">
                  <a:moveTo>
                    <a:pt x="4463630" y="0"/>
                  </a:moveTo>
                  <a:lnTo>
                    <a:pt x="4410036" y="0"/>
                  </a:lnTo>
                  <a:lnTo>
                    <a:pt x="4384466" y="1119"/>
                  </a:lnTo>
                  <a:lnTo>
                    <a:pt x="4341710" y="17907"/>
                  </a:lnTo>
                  <a:lnTo>
                    <a:pt x="4330995" y="60233"/>
                  </a:lnTo>
                  <a:lnTo>
                    <a:pt x="4330280" y="81280"/>
                  </a:lnTo>
                  <a:lnTo>
                    <a:pt x="4415116" y="81280"/>
                  </a:lnTo>
                  <a:lnTo>
                    <a:pt x="4415450" y="72683"/>
                  </a:lnTo>
                  <a:lnTo>
                    <a:pt x="4416450" y="65373"/>
                  </a:lnTo>
                  <a:lnTo>
                    <a:pt x="4447374" y="46482"/>
                  </a:lnTo>
                  <a:lnTo>
                    <a:pt x="4463630" y="46482"/>
                  </a:lnTo>
                  <a:lnTo>
                    <a:pt x="4463630" y="0"/>
                  </a:lnTo>
                  <a:close/>
                </a:path>
                <a:path w="5312410" h="500379">
                  <a:moveTo>
                    <a:pt x="3915244" y="0"/>
                  </a:moveTo>
                  <a:lnTo>
                    <a:pt x="3851236" y="0"/>
                  </a:lnTo>
                  <a:lnTo>
                    <a:pt x="3833075" y="55118"/>
                  </a:lnTo>
                  <a:lnTo>
                    <a:pt x="3879811" y="55118"/>
                  </a:lnTo>
                  <a:lnTo>
                    <a:pt x="3915244" y="0"/>
                  </a:lnTo>
                  <a:close/>
                </a:path>
                <a:path w="5312410" h="500379">
                  <a:moveTo>
                    <a:pt x="3744556" y="0"/>
                  </a:moveTo>
                  <a:lnTo>
                    <a:pt x="3659720" y="0"/>
                  </a:lnTo>
                  <a:lnTo>
                    <a:pt x="3659720" y="62230"/>
                  </a:lnTo>
                  <a:lnTo>
                    <a:pt x="3744556" y="62230"/>
                  </a:lnTo>
                  <a:lnTo>
                    <a:pt x="37445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109256" y="6123304"/>
              <a:ext cx="5312410" cy="500380"/>
            </a:xfrm>
            <a:custGeom>
              <a:avLst/>
              <a:gdLst/>
              <a:ahLst/>
              <a:cxnLst/>
              <a:rect l="l" t="t" r="r" b="b"/>
              <a:pathLst>
                <a:path w="5312410" h="500379">
                  <a:moveTo>
                    <a:pt x="5227281" y="273304"/>
                  </a:moveTo>
                  <a:lnTo>
                    <a:pt x="5214520" y="277588"/>
                  </a:lnTo>
                  <a:lnTo>
                    <a:pt x="5205390" y="283384"/>
                  </a:lnTo>
                  <a:lnTo>
                    <a:pt x="5199903" y="290681"/>
                  </a:lnTo>
                  <a:lnTo>
                    <a:pt x="5198071" y="299466"/>
                  </a:lnTo>
                  <a:lnTo>
                    <a:pt x="5198071" y="362204"/>
                  </a:lnTo>
                  <a:lnTo>
                    <a:pt x="5198071" y="372745"/>
                  </a:lnTo>
                  <a:lnTo>
                    <a:pt x="5203151" y="378079"/>
                  </a:lnTo>
                  <a:lnTo>
                    <a:pt x="5213311" y="378079"/>
                  </a:lnTo>
                  <a:lnTo>
                    <a:pt x="5222582" y="378079"/>
                  </a:lnTo>
                  <a:lnTo>
                    <a:pt x="5227281" y="372745"/>
                  </a:lnTo>
                  <a:lnTo>
                    <a:pt x="5227281" y="362204"/>
                  </a:lnTo>
                  <a:lnTo>
                    <a:pt x="5227281" y="273304"/>
                  </a:lnTo>
                  <a:close/>
                </a:path>
                <a:path w="5312410" h="500379">
                  <a:moveTo>
                    <a:pt x="3340569" y="273304"/>
                  </a:moveTo>
                  <a:lnTo>
                    <a:pt x="3327808" y="277588"/>
                  </a:lnTo>
                  <a:lnTo>
                    <a:pt x="3318678" y="283384"/>
                  </a:lnTo>
                  <a:lnTo>
                    <a:pt x="3313191" y="290681"/>
                  </a:lnTo>
                  <a:lnTo>
                    <a:pt x="3311359" y="299466"/>
                  </a:lnTo>
                  <a:lnTo>
                    <a:pt x="3311359" y="362204"/>
                  </a:lnTo>
                  <a:lnTo>
                    <a:pt x="3311359" y="372745"/>
                  </a:lnTo>
                  <a:lnTo>
                    <a:pt x="3316439" y="378079"/>
                  </a:lnTo>
                  <a:lnTo>
                    <a:pt x="3326599" y="378079"/>
                  </a:lnTo>
                  <a:lnTo>
                    <a:pt x="3335870" y="378079"/>
                  </a:lnTo>
                  <a:lnTo>
                    <a:pt x="3340569" y="372745"/>
                  </a:lnTo>
                  <a:lnTo>
                    <a:pt x="3340569" y="362204"/>
                  </a:lnTo>
                  <a:lnTo>
                    <a:pt x="3340569" y="273304"/>
                  </a:lnTo>
                  <a:close/>
                </a:path>
                <a:path w="5312410" h="500379">
                  <a:moveTo>
                    <a:pt x="1383753" y="273304"/>
                  </a:moveTo>
                  <a:lnTo>
                    <a:pt x="1370992" y="277588"/>
                  </a:lnTo>
                  <a:lnTo>
                    <a:pt x="1361862" y="283384"/>
                  </a:lnTo>
                  <a:lnTo>
                    <a:pt x="1356375" y="290681"/>
                  </a:lnTo>
                  <a:lnTo>
                    <a:pt x="1354543" y="299466"/>
                  </a:lnTo>
                  <a:lnTo>
                    <a:pt x="1354543" y="362204"/>
                  </a:lnTo>
                  <a:lnTo>
                    <a:pt x="1354543" y="372745"/>
                  </a:lnTo>
                  <a:lnTo>
                    <a:pt x="1359623" y="378079"/>
                  </a:lnTo>
                  <a:lnTo>
                    <a:pt x="1369783" y="378079"/>
                  </a:lnTo>
                  <a:lnTo>
                    <a:pt x="1379054" y="378079"/>
                  </a:lnTo>
                  <a:lnTo>
                    <a:pt x="1383753" y="372745"/>
                  </a:lnTo>
                  <a:lnTo>
                    <a:pt x="1383753" y="362204"/>
                  </a:lnTo>
                  <a:lnTo>
                    <a:pt x="1383753" y="273304"/>
                  </a:lnTo>
                  <a:close/>
                </a:path>
                <a:path w="5312410" h="500379">
                  <a:moveTo>
                    <a:pt x="944841" y="273304"/>
                  </a:moveTo>
                  <a:lnTo>
                    <a:pt x="932080" y="277588"/>
                  </a:lnTo>
                  <a:lnTo>
                    <a:pt x="922950" y="283384"/>
                  </a:lnTo>
                  <a:lnTo>
                    <a:pt x="917463" y="290681"/>
                  </a:lnTo>
                  <a:lnTo>
                    <a:pt x="915631" y="299466"/>
                  </a:lnTo>
                  <a:lnTo>
                    <a:pt x="915631" y="362204"/>
                  </a:lnTo>
                  <a:lnTo>
                    <a:pt x="915631" y="372745"/>
                  </a:lnTo>
                  <a:lnTo>
                    <a:pt x="920711" y="378079"/>
                  </a:lnTo>
                  <a:lnTo>
                    <a:pt x="930871" y="378079"/>
                  </a:lnTo>
                  <a:lnTo>
                    <a:pt x="940142" y="378079"/>
                  </a:lnTo>
                  <a:lnTo>
                    <a:pt x="944841" y="372745"/>
                  </a:lnTo>
                  <a:lnTo>
                    <a:pt x="944841" y="362204"/>
                  </a:lnTo>
                  <a:lnTo>
                    <a:pt x="944841" y="273304"/>
                  </a:lnTo>
                  <a:close/>
                </a:path>
                <a:path w="5312410" h="500379">
                  <a:moveTo>
                    <a:pt x="3862793" y="132461"/>
                  </a:moveTo>
                  <a:lnTo>
                    <a:pt x="3852887" y="132461"/>
                  </a:lnTo>
                  <a:lnTo>
                    <a:pt x="3847934" y="138175"/>
                  </a:lnTo>
                  <a:lnTo>
                    <a:pt x="3847934" y="149479"/>
                  </a:lnTo>
                  <a:lnTo>
                    <a:pt x="3847934" y="361061"/>
                  </a:lnTo>
                  <a:lnTo>
                    <a:pt x="3847934" y="372745"/>
                  </a:lnTo>
                  <a:lnTo>
                    <a:pt x="3852887" y="378587"/>
                  </a:lnTo>
                  <a:lnTo>
                    <a:pt x="3862793" y="378587"/>
                  </a:lnTo>
                  <a:lnTo>
                    <a:pt x="3872572" y="378587"/>
                  </a:lnTo>
                  <a:lnTo>
                    <a:pt x="3877398" y="372745"/>
                  </a:lnTo>
                  <a:lnTo>
                    <a:pt x="3877398" y="361061"/>
                  </a:lnTo>
                  <a:lnTo>
                    <a:pt x="3877398" y="149479"/>
                  </a:lnTo>
                  <a:lnTo>
                    <a:pt x="3877398" y="138175"/>
                  </a:lnTo>
                  <a:lnTo>
                    <a:pt x="3872572" y="132461"/>
                  </a:lnTo>
                  <a:lnTo>
                    <a:pt x="3862793" y="132461"/>
                  </a:lnTo>
                  <a:close/>
                </a:path>
                <a:path w="5312410" h="500379">
                  <a:moveTo>
                    <a:pt x="2672168" y="132461"/>
                  </a:moveTo>
                  <a:lnTo>
                    <a:pt x="2662262" y="132461"/>
                  </a:lnTo>
                  <a:lnTo>
                    <a:pt x="2657309" y="137668"/>
                  </a:lnTo>
                  <a:lnTo>
                    <a:pt x="2657309" y="148209"/>
                  </a:lnTo>
                  <a:lnTo>
                    <a:pt x="2657309" y="362204"/>
                  </a:lnTo>
                  <a:lnTo>
                    <a:pt x="2657309" y="372745"/>
                  </a:lnTo>
                  <a:lnTo>
                    <a:pt x="2662262" y="378079"/>
                  </a:lnTo>
                  <a:lnTo>
                    <a:pt x="2672168" y="378079"/>
                  </a:lnTo>
                  <a:lnTo>
                    <a:pt x="2681947" y="378079"/>
                  </a:lnTo>
                  <a:lnTo>
                    <a:pt x="2686773" y="372745"/>
                  </a:lnTo>
                  <a:lnTo>
                    <a:pt x="2686773" y="362204"/>
                  </a:lnTo>
                  <a:lnTo>
                    <a:pt x="2686773" y="147700"/>
                  </a:lnTo>
                  <a:lnTo>
                    <a:pt x="2686773" y="137541"/>
                  </a:lnTo>
                  <a:lnTo>
                    <a:pt x="2681947" y="132461"/>
                  </a:lnTo>
                  <a:lnTo>
                    <a:pt x="2672168" y="132461"/>
                  </a:lnTo>
                  <a:close/>
                </a:path>
                <a:path w="5312410" h="500379">
                  <a:moveTo>
                    <a:pt x="2456141" y="132461"/>
                  </a:moveTo>
                  <a:lnTo>
                    <a:pt x="2446362" y="132461"/>
                  </a:lnTo>
                  <a:lnTo>
                    <a:pt x="2441536" y="138175"/>
                  </a:lnTo>
                  <a:lnTo>
                    <a:pt x="2441536" y="149479"/>
                  </a:lnTo>
                  <a:lnTo>
                    <a:pt x="2441536" y="228600"/>
                  </a:lnTo>
                  <a:lnTo>
                    <a:pt x="2470365" y="228600"/>
                  </a:lnTo>
                  <a:lnTo>
                    <a:pt x="2470365" y="149479"/>
                  </a:lnTo>
                  <a:lnTo>
                    <a:pt x="2470365" y="138175"/>
                  </a:lnTo>
                  <a:lnTo>
                    <a:pt x="2465666" y="132461"/>
                  </a:lnTo>
                  <a:lnTo>
                    <a:pt x="2456141" y="132461"/>
                  </a:lnTo>
                  <a:close/>
                </a:path>
                <a:path w="5312410" h="500379">
                  <a:moveTo>
                    <a:pt x="2130005" y="132461"/>
                  </a:moveTo>
                  <a:lnTo>
                    <a:pt x="2120226" y="132461"/>
                  </a:lnTo>
                  <a:lnTo>
                    <a:pt x="2115400" y="138175"/>
                  </a:lnTo>
                  <a:lnTo>
                    <a:pt x="2115400" y="149479"/>
                  </a:lnTo>
                  <a:lnTo>
                    <a:pt x="2115400" y="228600"/>
                  </a:lnTo>
                  <a:lnTo>
                    <a:pt x="2144229" y="228600"/>
                  </a:lnTo>
                  <a:lnTo>
                    <a:pt x="2144229" y="149479"/>
                  </a:lnTo>
                  <a:lnTo>
                    <a:pt x="2144229" y="138175"/>
                  </a:lnTo>
                  <a:lnTo>
                    <a:pt x="2139530" y="132461"/>
                  </a:lnTo>
                  <a:lnTo>
                    <a:pt x="2130005" y="132461"/>
                  </a:lnTo>
                  <a:close/>
                </a:path>
                <a:path w="5312410" h="500379">
                  <a:moveTo>
                    <a:pt x="1913216" y="132461"/>
                  </a:moveTo>
                  <a:lnTo>
                    <a:pt x="1903310" y="132461"/>
                  </a:lnTo>
                  <a:lnTo>
                    <a:pt x="1898357" y="137668"/>
                  </a:lnTo>
                  <a:lnTo>
                    <a:pt x="1898357" y="148209"/>
                  </a:lnTo>
                  <a:lnTo>
                    <a:pt x="1898357" y="362204"/>
                  </a:lnTo>
                  <a:lnTo>
                    <a:pt x="1898357" y="372745"/>
                  </a:lnTo>
                  <a:lnTo>
                    <a:pt x="1903310" y="378079"/>
                  </a:lnTo>
                  <a:lnTo>
                    <a:pt x="1913216" y="378079"/>
                  </a:lnTo>
                  <a:lnTo>
                    <a:pt x="1922995" y="378079"/>
                  </a:lnTo>
                  <a:lnTo>
                    <a:pt x="1927821" y="372745"/>
                  </a:lnTo>
                  <a:lnTo>
                    <a:pt x="1927821" y="362204"/>
                  </a:lnTo>
                  <a:lnTo>
                    <a:pt x="1927821" y="147700"/>
                  </a:lnTo>
                  <a:lnTo>
                    <a:pt x="1927821" y="137541"/>
                  </a:lnTo>
                  <a:lnTo>
                    <a:pt x="1922995" y="132461"/>
                  </a:lnTo>
                  <a:lnTo>
                    <a:pt x="1913216" y="132461"/>
                  </a:lnTo>
                  <a:close/>
                </a:path>
                <a:path w="5312410" h="500379">
                  <a:moveTo>
                    <a:pt x="1148168" y="132461"/>
                  </a:moveTo>
                  <a:lnTo>
                    <a:pt x="1138262" y="132461"/>
                  </a:lnTo>
                  <a:lnTo>
                    <a:pt x="1133309" y="137668"/>
                  </a:lnTo>
                  <a:lnTo>
                    <a:pt x="1133309" y="148209"/>
                  </a:lnTo>
                  <a:lnTo>
                    <a:pt x="1133309" y="362204"/>
                  </a:lnTo>
                  <a:lnTo>
                    <a:pt x="1133309" y="372745"/>
                  </a:lnTo>
                  <a:lnTo>
                    <a:pt x="1138262" y="378079"/>
                  </a:lnTo>
                  <a:lnTo>
                    <a:pt x="1148168" y="378079"/>
                  </a:lnTo>
                  <a:lnTo>
                    <a:pt x="1157947" y="378079"/>
                  </a:lnTo>
                  <a:lnTo>
                    <a:pt x="1162773" y="372745"/>
                  </a:lnTo>
                  <a:lnTo>
                    <a:pt x="1162773" y="362204"/>
                  </a:lnTo>
                  <a:lnTo>
                    <a:pt x="1162773" y="147700"/>
                  </a:lnTo>
                  <a:lnTo>
                    <a:pt x="1162773" y="137541"/>
                  </a:lnTo>
                  <a:lnTo>
                    <a:pt x="1157947" y="132461"/>
                  </a:lnTo>
                  <a:lnTo>
                    <a:pt x="1148168" y="132461"/>
                  </a:lnTo>
                  <a:close/>
                </a:path>
                <a:path w="5312410" h="500379">
                  <a:moveTo>
                    <a:pt x="314921" y="132461"/>
                  </a:moveTo>
                  <a:lnTo>
                    <a:pt x="305015" y="132461"/>
                  </a:lnTo>
                  <a:lnTo>
                    <a:pt x="300062" y="138175"/>
                  </a:lnTo>
                  <a:lnTo>
                    <a:pt x="300062" y="149479"/>
                  </a:lnTo>
                  <a:lnTo>
                    <a:pt x="300062" y="361061"/>
                  </a:lnTo>
                  <a:lnTo>
                    <a:pt x="300062" y="372745"/>
                  </a:lnTo>
                  <a:lnTo>
                    <a:pt x="305015" y="378587"/>
                  </a:lnTo>
                  <a:lnTo>
                    <a:pt x="314921" y="378587"/>
                  </a:lnTo>
                  <a:lnTo>
                    <a:pt x="324700" y="378587"/>
                  </a:lnTo>
                  <a:lnTo>
                    <a:pt x="329526" y="372745"/>
                  </a:lnTo>
                  <a:lnTo>
                    <a:pt x="329526" y="361061"/>
                  </a:lnTo>
                  <a:lnTo>
                    <a:pt x="329526" y="149479"/>
                  </a:lnTo>
                  <a:lnTo>
                    <a:pt x="329526" y="138175"/>
                  </a:lnTo>
                  <a:lnTo>
                    <a:pt x="324700" y="132461"/>
                  </a:lnTo>
                  <a:lnTo>
                    <a:pt x="314921" y="132461"/>
                  </a:lnTo>
                  <a:close/>
                </a:path>
                <a:path w="5312410" h="500379">
                  <a:moveTo>
                    <a:pt x="99720" y="132461"/>
                  </a:moveTo>
                  <a:lnTo>
                    <a:pt x="89788" y="132461"/>
                  </a:lnTo>
                  <a:lnTo>
                    <a:pt x="84835" y="137668"/>
                  </a:lnTo>
                  <a:lnTo>
                    <a:pt x="84835" y="148209"/>
                  </a:lnTo>
                  <a:lnTo>
                    <a:pt x="84835" y="362839"/>
                  </a:lnTo>
                  <a:lnTo>
                    <a:pt x="84835" y="372999"/>
                  </a:lnTo>
                  <a:lnTo>
                    <a:pt x="89788" y="378079"/>
                  </a:lnTo>
                  <a:lnTo>
                    <a:pt x="99720" y="378079"/>
                  </a:lnTo>
                  <a:lnTo>
                    <a:pt x="109435" y="378079"/>
                  </a:lnTo>
                  <a:lnTo>
                    <a:pt x="114300" y="372745"/>
                  </a:lnTo>
                  <a:lnTo>
                    <a:pt x="114300" y="362204"/>
                  </a:lnTo>
                  <a:lnTo>
                    <a:pt x="114300" y="148209"/>
                  </a:lnTo>
                  <a:lnTo>
                    <a:pt x="114300" y="137668"/>
                  </a:lnTo>
                  <a:lnTo>
                    <a:pt x="109435" y="132461"/>
                  </a:lnTo>
                  <a:lnTo>
                    <a:pt x="99720" y="132461"/>
                  </a:lnTo>
                  <a:close/>
                </a:path>
                <a:path w="5312410" h="500379">
                  <a:moveTo>
                    <a:pt x="4790528" y="81280"/>
                  </a:moveTo>
                  <a:lnTo>
                    <a:pt x="4875364" y="81280"/>
                  </a:lnTo>
                  <a:lnTo>
                    <a:pt x="4875364" y="426847"/>
                  </a:lnTo>
                  <a:lnTo>
                    <a:pt x="4790528" y="426847"/>
                  </a:lnTo>
                  <a:lnTo>
                    <a:pt x="4790528" y="81280"/>
                  </a:lnTo>
                  <a:close/>
                </a:path>
                <a:path w="5312410" h="500379">
                  <a:moveTo>
                    <a:pt x="4473536" y="81280"/>
                  </a:moveTo>
                  <a:lnTo>
                    <a:pt x="4558372" y="81280"/>
                  </a:lnTo>
                  <a:lnTo>
                    <a:pt x="4558372" y="426847"/>
                  </a:lnTo>
                  <a:lnTo>
                    <a:pt x="4473536" y="426847"/>
                  </a:lnTo>
                  <a:lnTo>
                    <a:pt x="4473536" y="81280"/>
                  </a:lnTo>
                  <a:close/>
                </a:path>
                <a:path w="5312410" h="500379">
                  <a:moveTo>
                    <a:pt x="3659720" y="81280"/>
                  </a:moveTo>
                  <a:lnTo>
                    <a:pt x="3744556" y="81280"/>
                  </a:lnTo>
                  <a:lnTo>
                    <a:pt x="3744556" y="426847"/>
                  </a:lnTo>
                  <a:lnTo>
                    <a:pt x="3659720" y="426847"/>
                  </a:lnTo>
                  <a:lnTo>
                    <a:pt x="3659720" y="81280"/>
                  </a:lnTo>
                  <a:close/>
                </a:path>
                <a:path w="5312410" h="500379">
                  <a:moveTo>
                    <a:pt x="2788881" y="81280"/>
                  </a:moveTo>
                  <a:lnTo>
                    <a:pt x="2873717" y="81280"/>
                  </a:lnTo>
                  <a:lnTo>
                    <a:pt x="2873717" y="362204"/>
                  </a:lnTo>
                  <a:lnTo>
                    <a:pt x="2873717" y="372745"/>
                  </a:lnTo>
                  <a:lnTo>
                    <a:pt x="2878670" y="378079"/>
                  </a:lnTo>
                  <a:lnTo>
                    <a:pt x="2888576" y="378079"/>
                  </a:lnTo>
                  <a:lnTo>
                    <a:pt x="2898355" y="378079"/>
                  </a:lnTo>
                  <a:lnTo>
                    <a:pt x="2903181" y="372999"/>
                  </a:lnTo>
                  <a:lnTo>
                    <a:pt x="2903181" y="362839"/>
                  </a:lnTo>
                  <a:lnTo>
                    <a:pt x="2903181" y="81280"/>
                  </a:lnTo>
                  <a:lnTo>
                    <a:pt x="2988017" y="81280"/>
                  </a:lnTo>
                  <a:lnTo>
                    <a:pt x="2988017" y="426847"/>
                  </a:lnTo>
                  <a:lnTo>
                    <a:pt x="2903181" y="426847"/>
                  </a:lnTo>
                  <a:lnTo>
                    <a:pt x="2903181" y="415290"/>
                  </a:lnTo>
                  <a:lnTo>
                    <a:pt x="2893754" y="422457"/>
                  </a:lnTo>
                  <a:lnTo>
                    <a:pt x="2881861" y="427577"/>
                  </a:lnTo>
                  <a:lnTo>
                    <a:pt x="2867516" y="430649"/>
                  </a:lnTo>
                  <a:lnTo>
                    <a:pt x="2850730" y="431673"/>
                  </a:lnTo>
                  <a:lnTo>
                    <a:pt x="2838586" y="430839"/>
                  </a:lnTo>
                  <a:lnTo>
                    <a:pt x="2799222" y="411241"/>
                  </a:lnTo>
                  <a:lnTo>
                    <a:pt x="2788881" y="383667"/>
                  </a:lnTo>
                  <a:lnTo>
                    <a:pt x="2788881" y="81280"/>
                  </a:lnTo>
                  <a:close/>
                </a:path>
                <a:path w="5312410" h="500379">
                  <a:moveTo>
                    <a:pt x="5217502" y="78867"/>
                  </a:moveTo>
                  <a:lnTo>
                    <a:pt x="5258914" y="83435"/>
                  </a:lnTo>
                  <a:lnTo>
                    <a:pt x="5288480" y="97123"/>
                  </a:lnTo>
                  <a:lnTo>
                    <a:pt x="5306210" y="119907"/>
                  </a:lnTo>
                  <a:lnTo>
                    <a:pt x="5312117" y="151765"/>
                  </a:lnTo>
                  <a:lnTo>
                    <a:pt x="5312117" y="426847"/>
                  </a:lnTo>
                  <a:lnTo>
                    <a:pt x="5237060" y="426847"/>
                  </a:lnTo>
                  <a:lnTo>
                    <a:pt x="5237060" y="413512"/>
                  </a:lnTo>
                  <a:lnTo>
                    <a:pt x="5230083" y="421439"/>
                  </a:lnTo>
                  <a:lnTo>
                    <a:pt x="5218677" y="427116"/>
                  </a:lnTo>
                  <a:lnTo>
                    <a:pt x="5202842" y="430531"/>
                  </a:lnTo>
                  <a:lnTo>
                    <a:pt x="5182577" y="431673"/>
                  </a:lnTo>
                  <a:lnTo>
                    <a:pt x="5152240" y="428271"/>
                  </a:lnTo>
                  <a:lnTo>
                    <a:pt x="5130571" y="418084"/>
                  </a:lnTo>
                  <a:lnTo>
                    <a:pt x="5117569" y="401133"/>
                  </a:lnTo>
                  <a:lnTo>
                    <a:pt x="5113235" y="377444"/>
                  </a:lnTo>
                  <a:lnTo>
                    <a:pt x="5113235" y="308102"/>
                  </a:lnTo>
                  <a:lnTo>
                    <a:pt x="5130126" y="267589"/>
                  </a:lnTo>
                  <a:lnTo>
                    <a:pt x="5174507" y="236817"/>
                  </a:lnTo>
                  <a:lnTo>
                    <a:pt x="5197817" y="224409"/>
                  </a:lnTo>
                  <a:lnTo>
                    <a:pt x="5210726" y="217358"/>
                  </a:lnTo>
                  <a:lnTo>
                    <a:pt x="5219931" y="211058"/>
                  </a:lnTo>
                  <a:lnTo>
                    <a:pt x="5225446" y="205495"/>
                  </a:lnTo>
                  <a:lnTo>
                    <a:pt x="5227281" y="200660"/>
                  </a:lnTo>
                  <a:lnTo>
                    <a:pt x="5227281" y="149479"/>
                  </a:lnTo>
                  <a:lnTo>
                    <a:pt x="5227281" y="138175"/>
                  </a:lnTo>
                  <a:lnTo>
                    <a:pt x="5222455" y="132461"/>
                  </a:lnTo>
                  <a:lnTo>
                    <a:pt x="5212676" y="132461"/>
                  </a:lnTo>
                  <a:lnTo>
                    <a:pt x="5205416" y="135054"/>
                  </a:lnTo>
                  <a:lnTo>
                    <a:pt x="5200215" y="142827"/>
                  </a:lnTo>
                  <a:lnTo>
                    <a:pt x="5197085" y="155767"/>
                  </a:lnTo>
                  <a:lnTo>
                    <a:pt x="5196039" y="173862"/>
                  </a:lnTo>
                  <a:lnTo>
                    <a:pt x="5196039" y="178816"/>
                  </a:lnTo>
                  <a:lnTo>
                    <a:pt x="5196293" y="186182"/>
                  </a:lnTo>
                  <a:lnTo>
                    <a:pt x="5196928" y="195834"/>
                  </a:lnTo>
                  <a:lnTo>
                    <a:pt x="5197690" y="205612"/>
                  </a:lnTo>
                  <a:lnTo>
                    <a:pt x="5198071" y="212979"/>
                  </a:lnTo>
                  <a:lnTo>
                    <a:pt x="5198071" y="217932"/>
                  </a:lnTo>
                  <a:lnTo>
                    <a:pt x="5116283" y="217932"/>
                  </a:lnTo>
                  <a:lnTo>
                    <a:pt x="5116283" y="148844"/>
                  </a:lnTo>
                  <a:lnTo>
                    <a:pt x="5122598" y="118246"/>
                  </a:lnTo>
                  <a:lnTo>
                    <a:pt x="5141556" y="96377"/>
                  </a:lnTo>
                  <a:lnTo>
                    <a:pt x="5173183" y="83246"/>
                  </a:lnTo>
                  <a:lnTo>
                    <a:pt x="5217502" y="78867"/>
                  </a:lnTo>
                  <a:close/>
                </a:path>
                <a:path w="5312410" h="500379">
                  <a:moveTo>
                    <a:pt x="4996014" y="78867"/>
                  </a:moveTo>
                  <a:lnTo>
                    <a:pt x="5038853" y="83246"/>
                  </a:lnTo>
                  <a:lnTo>
                    <a:pt x="5069452" y="96377"/>
                  </a:lnTo>
                  <a:lnTo>
                    <a:pt x="5087812" y="118246"/>
                  </a:lnTo>
                  <a:lnTo>
                    <a:pt x="5093931" y="148844"/>
                  </a:lnTo>
                  <a:lnTo>
                    <a:pt x="5093931" y="234315"/>
                  </a:lnTo>
                  <a:lnTo>
                    <a:pt x="5009095" y="234315"/>
                  </a:lnTo>
                  <a:lnTo>
                    <a:pt x="5009095" y="149479"/>
                  </a:lnTo>
                  <a:lnTo>
                    <a:pt x="5009095" y="138175"/>
                  </a:lnTo>
                  <a:lnTo>
                    <a:pt x="5004269" y="132461"/>
                  </a:lnTo>
                  <a:lnTo>
                    <a:pt x="4994744" y="132461"/>
                  </a:lnTo>
                  <a:lnTo>
                    <a:pt x="4985092" y="132461"/>
                  </a:lnTo>
                  <a:lnTo>
                    <a:pt x="4980266" y="138175"/>
                  </a:lnTo>
                  <a:lnTo>
                    <a:pt x="4980266" y="149479"/>
                  </a:lnTo>
                  <a:lnTo>
                    <a:pt x="4980266" y="361061"/>
                  </a:lnTo>
                  <a:lnTo>
                    <a:pt x="4980266" y="372745"/>
                  </a:lnTo>
                  <a:lnTo>
                    <a:pt x="4985092" y="378587"/>
                  </a:lnTo>
                  <a:lnTo>
                    <a:pt x="4994744" y="378587"/>
                  </a:lnTo>
                  <a:lnTo>
                    <a:pt x="5004269" y="378587"/>
                  </a:lnTo>
                  <a:lnTo>
                    <a:pt x="5009095" y="372745"/>
                  </a:lnTo>
                  <a:lnTo>
                    <a:pt x="5009095" y="361061"/>
                  </a:lnTo>
                  <a:lnTo>
                    <a:pt x="5009095" y="277368"/>
                  </a:lnTo>
                  <a:lnTo>
                    <a:pt x="5093931" y="277368"/>
                  </a:lnTo>
                  <a:lnTo>
                    <a:pt x="5093931" y="361696"/>
                  </a:lnTo>
                  <a:lnTo>
                    <a:pt x="5087812" y="392293"/>
                  </a:lnTo>
                  <a:lnTo>
                    <a:pt x="5069452" y="414162"/>
                  </a:lnTo>
                  <a:lnTo>
                    <a:pt x="5038853" y="427293"/>
                  </a:lnTo>
                  <a:lnTo>
                    <a:pt x="4996014" y="431673"/>
                  </a:lnTo>
                  <a:lnTo>
                    <a:pt x="4952009" y="427102"/>
                  </a:lnTo>
                  <a:lnTo>
                    <a:pt x="4920576" y="413400"/>
                  </a:lnTo>
                  <a:lnTo>
                    <a:pt x="4901717" y="390578"/>
                  </a:lnTo>
                  <a:lnTo>
                    <a:pt x="4895430" y="358648"/>
                  </a:lnTo>
                  <a:lnTo>
                    <a:pt x="4895430" y="151765"/>
                  </a:lnTo>
                  <a:lnTo>
                    <a:pt x="4901717" y="119907"/>
                  </a:lnTo>
                  <a:lnTo>
                    <a:pt x="4920576" y="97123"/>
                  </a:lnTo>
                  <a:lnTo>
                    <a:pt x="4952009" y="83435"/>
                  </a:lnTo>
                  <a:lnTo>
                    <a:pt x="4996014" y="78867"/>
                  </a:lnTo>
                  <a:close/>
                </a:path>
                <a:path w="5312410" h="500379">
                  <a:moveTo>
                    <a:pt x="4675974" y="78867"/>
                  </a:moveTo>
                  <a:lnTo>
                    <a:pt x="4718053" y="83246"/>
                  </a:lnTo>
                  <a:lnTo>
                    <a:pt x="4748095" y="96377"/>
                  </a:lnTo>
                  <a:lnTo>
                    <a:pt x="4766111" y="118246"/>
                  </a:lnTo>
                  <a:lnTo>
                    <a:pt x="4772113" y="148844"/>
                  </a:lnTo>
                  <a:lnTo>
                    <a:pt x="4772113" y="217043"/>
                  </a:lnTo>
                  <a:lnTo>
                    <a:pt x="4689309" y="217043"/>
                  </a:lnTo>
                  <a:lnTo>
                    <a:pt x="4691087" y="175641"/>
                  </a:lnTo>
                  <a:lnTo>
                    <a:pt x="4690109" y="156731"/>
                  </a:lnTo>
                  <a:lnTo>
                    <a:pt x="4687166" y="143240"/>
                  </a:lnTo>
                  <a:lnTo>
                    <a:pt x="4682247" y="135153"/>
                  </a:lnTo>
                  <a:lnTo>
                    <a:pt x="4675339" y="132461"/>
                  </a:lnTo>
                  <a:lnTo>
                    <a:pt x="4668432" y="134151"/>
                  </a:lnTo>
                  <a:lnTo>
                    <a:pt x="4663513" y="139223"/>
                  </a:lnTo>
                  <a:lnTo>
                    <a:pt x="4660570" y="147677"/>
                  </a:lnTo>
                  <a:lnTo>
                    <a:pt x="4659591" y="159512"/>
                  </a:lnTo>
                  <a:lnTo>
                    <a:pt x="4660022" y="172656"/>
                  </a:lnTo>
                  <a:lnTo>
                    <a:pt x="4674079" y="210232"/>
                  </a:lnTo>
                  <a:lnTo>
                    <a:pt x="4712993" y="234807"/>
                  </a:lnTo>
                  <a:lnTo>
                    <a:pt x="4744427" y="250952"/>
                  </a:lnTo>
                  <a:lnTo>
                    <a:pt x="4757336" y="262380"/>
                  </a:lnTo>
                  <a:lnTo>
                    <a:pt x="4766541" y="275510"/>
                  </a:lnTo>
                  <a:lnTo>
                    <a:pt x="4772056" y="290331"/>
                  </a:lnTo>
                  <a:lnTo>
                    <a:pt x="4773891" y="306832"/>
                  </a:lnTo>
                  <a:lnTo>
                    <a:pt x="4773891" y="358648"/>
                  </a:lnTo>
                  <a:lnTo>
                    <a:pt x="4767607" y="390578"/>
                  </a:lnTo>
                  <a:lnTo>
                    <a:pt x="4748761" y="413400"/>
                  </a:lnTo>
                  <a:lnTo>
                    <a:pt x="4717366" y="427102"/>
                  </a:lnTo>
                  <a:lnTo>
                    <a:pt x="4673434" y="431673"/>
                  </a:lnTo>
                  <a:lnTo>
                    <a:pt x="4630409" y="427293"/>
                  </a:lnTo>
                  <a:lnTo>
                    <a:pt x="4599647" y="414162"/>
                  </a:lnTo>
                  <a:lnTo>
                    <a:pt x="4581173" y="392293"/>
                  </a:lnTo>
                  <a:lnTo>
                    <a:pt x="4575009" y="361696"/>
                  </a:lnTo>
                  <a:lnTo>
                    <a:pt x="4575009" y="287782"/>
                  </a:lnTo>
                  <a:lnTo>
                    <a:pt x="4659845" y="287782"/>
                  </a:lnTo>
                  <a:lnTo>
                    <a:pt x="4659845" y="361061"/>
                  </a:lnTo>
                  <a:lnTo>
                    <a:pt x="4659845" y="372745"/>
                  </a:lnTo>
                  <a:lnTo>
                    <a:pt x="4664671" y="378587"/>
                  </a:lnTo>
                  <a:lnTo>
                    <a:pt x="4674196" y="378587"/>
                  </a:lnTo>
                  <a:lnTo>
                    <a:pt x="4680437" y="376489"/>
                  </a:lnTo>
                  <a:lnTo>
                    <a:pt x="4684880" y="370189"/>
                  </a:lnTo>
                  <a:lnTo>
                    <a:pt x="4687537" y="359673"/>
                  </a:lnTo>
                  <a:lnTo>
                    <a:pt x="4688420" y="344932"/>
                  </a:lnTo>
                  <a:lnTo>
                    <a:pt x="4687325" y="325028"/>
                  </a:lnTo>
                  <a:lnTo>
                    <a:pt x="4684039" y="308959"/>
                  </a:lnTo>
                  <a:lnTo>
                    <a:pt x="4678562" y="296747"/>
                  </a:lnTo>
                  <a:lnTo>
                    <a:pt x="4670894" y="288417"/>
                  </a:lnTo>
                  <a:lnTo>
                    <a:pt x="4641016" y="272315"/>
                  </a:lnTo>
                  <a:lnTo>
                    <a:pt x="4617697" y="258857"/>
                  </a:lnTo>
                  <a:lnTo>
                    <a:pt x="4584884" y="231965"/>
                  </a:lnTo>
                  <a:lnTo>
                    <a:pt x="4577168" y="198247"/>
                  </a:lnTo>
                  <a:lnTo>
                    <a:pt x="4577168" y="151765"/>
                  </a:lnTo>
                  <a:lnTo>
                    <a:pt x="4583338" y="119907"/>
                  </a:lnTo>
                  <a:lnTo>
                    <a:pt x="4601854" y="97123"/>
                  </a:lnTo>
                  <a:lnTo>
                    <a:pt x="4632729" y="83435"/>
                  </a:lnTo>
                  <a:lnTo>
                    <a:pt x="4675974" y="78867"/>
                  </a:lnTo>
                  <a:close/>
                </a:path>
                <a:path w="5312410" h="500379">
                  <a:moveTo>
                    <a:pt x="4115015" y="78867"/>
                  </a:moveTo>
                  <a:lnTo>
                    <a:pt x="4157433" y="91440"/>
                  </a:lnTo>
                  <a:lnTo>
                    <a:pt x="4176737" y="128016"/>
                  </a:lnTo>
                  <a:lnTo>
                    <a:pt x="4176737" y="426847"/>
                  </a:lnTo>
                  <a:lnTo>
                    <a:pt x="4091901" y="426847"/>
                  </a:lnTo>
                  <a:lnTo>
                    <a:pt x="4091901" y="149479"/>
                  </a:lnTo>
                  <a:lnTo>
                    <a:pt x="4091901" y="138937"/>
                  </a:lnTo>
                  <a:lnTo>
                    <a:pt x="4087075" y="133604"/>
                  </a:lnTo>
                  <a:lnTo>
                    <a:pt x="4077169" y="133604"/>
                  </a:lnTo>
                  <a:lnTo>
                    <a:pt x="4067390" y="133604"/>
                  </a:lnTo>
                  <a:lnTo>
                    <a:pt x="4062437" y="138684"/>
                  </a:lnTo>
                  <a:lnTo>
                    <a:pt x="4062437" y="148844"/>
                  </a:lnTo>
                  <a:lnTo>
                    <a:pt x="4062437" y="426847"/>
                  </a:lnTo>
                  <a:lnTo>
                    <a:pt x="3977601" y="426847"/>
                  </a:lnTo>
                  <a:lnTo>
                    <a:pt x="3977601" y="81280"/>
                  </a:lnTo>
                  <a:lnTo>
                    <a:pt x="4062437" y="81280"/>
                  </a:lnTo>
                  <a:lnTo>
                    <a:pt x="4062437" y="92837"/>
                  </a:lnTo>
                  <a:lnTo>
                    <a:pt x="4072135" y="86742"/>
                  </a:lnTo>
                  <a:lnTo>
                    <a:pt x="4084107" y="82375"/>
                  </a:lnTo>
                  <a:lnTo>
                    <a:pt x="4098388" y="79746"/>
                  </a:lnTo>
                  <a:lnTo>
                    <a:pt x="4115015" y="78867"/>
                  </a:lnTo>
                  <a:close/>
                </a:path>
                <a:path w="5312410" h="500379">
                  <a:moveTo>
                    <a:pt x="3863936" y="78867"/>
                  </a:moveTo>
                  <a:lnTo>
                    <a:pt x="3917211" y="88457"/>
                  </a:lnTo>
                  <a:lnTo>
                    <a:pt x="3954821" y="117602"/>
                  </a:lnTo>
                  <a:lnTo>
                    <a:pt x="3962234" y="148844"/>
                  </a:lnTo>
                  <a:lnTo>
                    <a:pt x="3962234" y="361696"/>
                  </a:lnTo>
                  <a:lnTo>
                    <a:pt x="3956091" y="392293"/>
                  </a:lnTo>
                  <a:lnTo>
                    <a:pt x="3937660" y="414162"/>
                  </a:lnTo>
                  <a:lnTo>
                    <a:pt x="3906942" y="427293"/>
                  </a:lnTo>
                  <a:lnTo>
                    <a:pt x="3863936" y="431673"/>
                  </a:lnTo>
                  <a:lnTo>
                    <a:pt x="3819838" y="427102"/>
                  </a:lnTo>
                  <a:lnTo>
                    <a:pt x="3788324" y="413400"/>
                  </a:lnTo>
                  <a:lnTo>
                    <a:pt x="3769407" y="390578"/>
                  </a:lnTo>
                  <a:lnTo>
                    <a:pt x="3763098" y="358648"/>
                  </a:lnTo>
                  <a:lnTo>
                    <a:pt x="3763098" y="151765"/>
                  </a:lnTo>
                  <a:lnTo>
                    <a:pt x="3769407" y="119907"/>
                  </a:lnTo>
                  <a:lnTo>
                    <a:pt x="3788324" y="97123"/>
                  </a:lnTo>
                  <a:lnTo>
                    <a:pt x="3819838" y="83435"/>
                  </a:lnTo>
                  <a:lnTo>
                    <a:pt x="3863936" y="78867"/>
                  </a:lnTo>
                  <a:close/>
                </a:path>
                <a:path w="5312410" h="500379">
                  <a:moveTo>
                    <a:pt x="3545166" y="78867"/>
                  </a:moveTo>
                  <a:lnTo>
                    <a:pt x="3588005" y="83246"/>
                  </a:lnTo>
                  <a:lnTo>
                    <a:pt x="3618604" y="96377"/>
                  </a:lnTo>
                  <a:lnTo>
                    <a:pt x="3636964" y="118246"/>
                  </a:lnTo>
                  <a:lnTo>
                    <a:pt x="3643083" y="148844"/>
                  </a:lnTo>
                  <a:lnTo>
                    <a:pt x="3643083" y="234315"/>
                  </a:lnTo>
                  <a:lnTo>
                    <a:pt x="3558247" y="234315"/>
                  </a:lnTo>
                  <a:lnTo>
                    <a:pt x="3558247" y="149479"/>
                  </a:lnTo>
                  <a:lnTo>
                    <a:pt x="3558247" y="138175"/>
                  </a:lnTo>
                  <a:lnTo>
                    <a:pt x="3553421" y="132461"/>
                  </a:lnTo>
                  <a:lnTo>
                    <a:pt x="3543896" y="132461"/>
                  </a:lnTo>
                  <a:lnTo>
                    <a:pt x="3534244" y="132461"/>
                  </a:lnTo>
                  <a:lnTo>
                    <a:pt x="3529418" y="138175"/>
                  </a:lnTo>
                  <a:lnTo>
                    <a:pt x="3529418" y="149479"/>
                  </a:lnTo>
                  <a:lnTo>
                    <a:pt x="3529418" y="361061"/>
                  </a:lnTo>
                  <a:lnTo>
                    <a:pt x="3529418" y="372745"/>
                  </a:lnTo>
                  <a:lnTo>
                    <a:pt x="3534244" y="378587"/>
                  </a:lnTo>
                  <a:lnTo>
                    <a:pt x="3543896" y="378587"/>
                  </a:lnTo>
                  <a:lnTo>
                    <a:pt x="3553421" y="378587"/>
                  </a:lnTo>
                  <a:lnTo>
                    <a:pt x="3558247" y="372745"/>
                  </a:lnTo>
                  <a:lnTo>
                    <a:pt x="3558247" y="361061"/>
                  </a:lnTo>
                  <a:lnTo>
                    <a:pt x="3558247" y="277368"/>
                  </a:lnTo>
                  <a:lnTo>
                    <a:pt x="3643083" y="277368"/>
                  </a:lnTo>
                  <a:lnTo>
                    <a:pt x="3643083" y="361696"/>
                  </a:lnTo>
                  <a:lnTo>
                    <a:pt x="3636964" y="392293"/>
                  </a:lnTo>
                  <a:lnTo>
                    <a:pt x="3618604" y="414162"/>
                  </a:lnTo>
                  <a:lnTo>
                    <a:pt x="3588005" y="427293"/>
                  </a:lnTo>
                  <a:lnTo>
                    <a:pt x="3545166" y="431673"/>
                  </a:lnTo>
                  <a:lnTo>
                    <a:pt x="3501161" y="427102"/>
                  </a:lnTo>
                  <a:lnTo>
                    <a:pt x="3469728" y="413400"/>
                  </a:lnTo>
                  <a:lnTo>
                    <a:pt x="3450869" y="390578"/>
                  </a:lnTo>
                  <a:lnTo>
                    <a:pt x="3444582" y="358648"/>
                  </a:lnTo>
                  <a:lnTo>
                    <a:pt x="3444582" y="151765"/>
                  </a:lnTo>
                  <a:lnTo>
                    <a:pt x="3450869" y="119907"/>
                  </a:lnTo>
                  <a:lnTo>
                    <a:pt x="3469728" y="97123"/>
                  </a:lnTo>
                  <a:lnTo>
                    <a:pt x="3501161" y="83435"/>
                  </a:lnTo>
                  <a:lnTo>
                    <a:pt x="3545166" y="78867"/>
                  </a:lnTo>
                  <a:close/>
                </a:path>
                <a:path w="5312410" h="500379">
                  <a:moveTo>
                    <a:pt x="3330790" y="78867"/>
                  </a:moveTo>
                  <a:lnTo>
                    <a:pt x="3372202" y="83435"/>
                  </a:lnTo>
                  <a:lnTo>
                    <a:pt x="3401768" y="97123"/>
                  </a:lnTo>
                  <a:lnTo>
                    <a:pt x="3419498" y="119907"/>
                  </a:lnTo>
                  <a:lnTo>
                    <a:pt x="3425405" y="151765"/>
                  </a:lnTo>
                  <a:lnTo>
                    <a:pt x="3425405" y="426847"/>
                  </a:lnTo>
                  <a:lnTo>
                    <a:pt x="3350348" y="426847"/>
                  </a:lnTo>
                  <a:lnTo>
                    <a:pt x="3350348" y="413512"/>
                  </a:lnTo>
                  <a:lnTo>
                    <a:pt x="3343371" y="421439"/>
                  </a:lnTo>
                  <a:lnTo>
                    <a:pt x="3331965" y="427116"/>
                  </a:lnTo>
                  <a:lnTo>
                    <a:pt x="3316130" y="430531"/>
                  </a:lnTo>
                  <a:lnTo>
                    <a:pt x="3295865" y="431673"/>
                  </a:lnTo>
                  <a:lnTo>
                    <a:pt x="3265528" y="428271"/>
                  </a:lnTo>
                  <a:lnTo>
                    <a:pt x="3243859" y="418084"/>
                  </a:lnTo>
                  <a:lnTo>
                    <a:pt x="3230857" y="401133"/>
                  </a:lnTo>
                  <a:lnTo>
                    <a:pt x="3226523" y="377444"/>
                  </a:lnTo>
                  <a:lnTo>
                    <a:pt x="3226523" y="308102"/>
                  </a:lnTo>
                  <a:lnTo>
                    <a:pt x="3243414" y="267589"/>
                  </a:lnTo>
                  <a:lnTo>
                    <a:pt x="3287795" y="236817"/>
                  </a:lnTo>
                  <a:lnTo>
                    <a:pt x="3311105" y="224409"/>
                  </a:lnTo>
                  <a:lnTo>
                    <a:pt x="3324014" y="217358"/>
                  </a:lnTo>
                  <a:lnTo>
                    <a:pt x="3333219" y="211058"/>
                  </a:lnTo>
                  <a:lnTo>
                    <a:pt x="3338734" y="205495"/>
                  </a:lnTo>
                  <a:lnTo>
                    <a:pt x="3340569" y="200660"/>
                  </a:lnTo>
                  <a:lnTo>
                    <a:pt x="3340569" y="149479"/>
                  </a:lnTo>
                  <a:lnTo>
                    <a:pt x="3340569" y="138175"/>
                  </a:lnTo>
                  <a:lnTo>
                    <a:pt x="3335743" y="132461"/>
                  </a:lnTo>
                  <a:lnTo>
                    <a:pt x="3325964" y="132461"/>
                  </a:lnTo>
                  <a:lnTo>
                    <a:pt x="3318704" y="135054"/>
                  </a:lnTo>
                  <a:lnTo>
                    <a:pt x="3313503" y="142827"/>
                  </a:lnTo>
                  <a:lnTo>
                    <a:pt x="3310373" y="155767"/>
                  </a:lnTo>
                  <a:lnTo>
                    <a:pt x="3309327" y="173862"/>
                  </a:lnTo>
                  <a:lnTo>
                    <a:pt x="3309327" y="178816"/>
                  </a:lnTo>
                  <a:lnTo>
                    <a:pt x="3309581" y="186182"/>
                  </a:lnTo>
                  <a:lnTo>
                    <a:pt x="3310216" y="195834"/>
                  </a:lnTo>
                  <a:lnTo>
                    <a:pt x="3310978" y="205612"/>
                  </a:lnTo>
                  <a:lnTo>
                    <a:pt x="3311359" y="212979"/>
                  </a:lnTo>
                  <a:lnTo>
                    <a:pt x="3311359" y="217932"/>
                  </a:lnTo>
                  <a:lnTo>
                    <a:pt x="3229571" y="217932"/>
                  </a:lnTo>
                  <a:lnTo>
                    <a:pt x="3229571" y="148844"/>
                  </a:lnTo>
                  <a:lnTo>
                    <a:pt x="3235886" y="118246"/>
                  </a:lnTo>
                  <a:lnTo>
                    <a:pt x="3254844" y="96377"/>
                  </a:lnTo>
                  <a:lnTo>
                    <a:pt x="3286471" y="83246"/>
                  </a:lnTo>
                  <a:lnTo>
                    <a:pt x="3330790" y="78867"/>
                  </a:lnTo>
                  <a:close/>
                </a:path>
                <a:path w="5312410" h="500379">
                  <a:moveTo>
                    <a:pt x="3109302" y="78867"/>
                  </a:moveTo>
                  <a:lnTo>
                    <a:pt x="3152141" y="83246"/>
                  </a:lnTo>
                  <a:lnTo>
                    <a:pt x="3182740" y="96377"/>
                  </a:lnTo>
                  <a:lnTo>
                    <a:pt x="3201100" y="118246"/>
                  </a:lnTo>
                  <a:lnTo>
                    <a:pt x="3207219" y="148844"/>
                  </a:lnTo>
                  <a:lnTo>
                    <a:pt x="3207219" y="234315"/>
                  </a:lnTo>
                  <a:lnTo>
                    <a:pt x="3122383" y="234315"/>
                  </a:lnTo>
                  <a:lnTo>
                    <a:pt x="3122383" y="149479"/>
                  </a:lnTo>
                  <a:lnTo>
                    <a:pt x="3122383" y="138175"/>
                  </a:lnTo>
                  <a:lnTo>
                    <a:pt x="3117557" y="132461"/>
                  </a:lnTo>
                  <a:lnTo>
                    <a:pt x="3108032" y="132461"/>
                  </a:lnTo>
                  <a:lnTo>
                    <a:pt x="3098380" y="132461"/>
                  </a:lnTo>
                  <a:lnTo>
                    <a:pt x="3093554" y="138175"/>
                  </a:lnTo>
                  <a:lnTo>
                    <a:pt x="3093554" y="149479"/>
                  </a:lnTo>
                  <a:lnTo>
                    <a:pt x="3093554" y="361061"/>
                  </a:lnTo>
                  <a:lnTo>
                    <a:pt x="3093554" y="372745"/>
                  </a:lnTo>
                  <a:lnTo>
                    <a:pt x="3098380" y="378587"/>
                  </a:lnTo>
                  <a:lnTo>
                    <a:pt x="3108032" y="378587"/>
                  </a:lnTo>
                  <a:lnTo>
                    <a:pt x="3117557" y="378587"/>
                  </a:lnTo>
                  <a:lnTo>
                    <a:pt x="3122383" y="372745"/>
                  </a:lnTo>
                  <a:lnTo>
                    <a:pt x="3122383" y="361061"/>
                  </a:lnTo>
                  <a:lnTo>
                    <a:pt x="3122383" y="277368"/>
                  </a:lnTo>
                  <a:lnTo>
                    <a:pt x="3207219" y="277368"/>
                  </a:lnTo>
                  <a:lnTo>
                    <a:pt x="3207219" y="361696"/>
                  </a:lnTo>
                  <a:lnTo>
                    <a:pt x="3201100" y="392293"/>
                  </a:lnTo>
                  <a:lnTo>
                    <a:pt x="3182740" y="414162"/>
                  </a:lnTo>
                  <a:lnTo>
                    <a:pt x="3152141" y="427293"/>
                  </a:lnTo>
                  <a:lnTo>
                    <a:pt x="3109302" y="431673"/>
                  </a:lnTo>
                  <a:lnTo>
                    <a:pt x="3065297" y="427102"/>
                  </a:lnTo>
                  <a:lnTo>
                    <a:pt x="3033864" y="413400"/>
                  </a:lnTo>
                  <a:lnTo>
                    <a:pt x="3015005" y="390578"/>
                  </a:lnTo>
                  <a:lnTo>
                    <a:pt x="3008718" y="358648"/>
                  </a:lnTo>
                  <a:lnTo>
                    <a:pt x="3008718" y="151765"/>
                  </a:lnTo>
                  <a:lnTo>
                    <a:pt x="3015005" y="119907"/>
                  </a:lnTo>
                  <a:lnTo>
                    <a:pt x="3033864" y="97123"/>
                  </a:lnTo>
                  <a:lnTo>
                    <a:pt x="3065297" y="83435"/>
                  </a:lnTo>
                  <a:lnTo>
                    <a:pt x="3109302" y="78867"/>
                  </a:lnTo>
                  <a:close/>
                </a:path>
                <a:path w="5312410" h="500379">
                  <a:moveTo>
                    <a:pt x="2455506" y="78867"/>
                  </a:moveTo>
                  <a:lnTo>
                    <a:pt x="2499159" y="83246"/>
                  </a:lnTo>
                  <a:lnTo>
                    <a:pt x="2530309" y="96377"/>
                  </a:lnTo>
                  <a:lnTo>
                    <a:pt x="2548982" y="118246"/>
                  </a:lnTo>
                  <a:lnTo>
                    <a:pt x="2555201" y="148844"/>
                  </a:lnTo>
                  <a:lnTo>
                    <a:pt x="2555201" y="280416"/>
                  </a:lnTo>
                  <a:lnTo>
                    <a:pt x="2441536" y="280416"/>
                  </a:lnTo>
                  <a:lnTo>
                    <a:pt x="2441536" y="361061"/>
                  </a:lnTo>
                  <a:lnTo>
                    <a:pt x="2441536" y="372745"/>
                  </a:lnTo>
                  <a:lnTo>
                    <a:pt x="2446362" y="378587"/>
                  </a:lnTo>
                  <a:lnTo>
                    <a:pt x="2456141" y="378587"/>
                  </a:lnTo>
                  <a:lnTo>
                    <a:pt x="2465666" y="378587"/>
                  </a:lnTo>
                  <a:lnTo>
                    <a:pt x="2470365" y="372745"/>
                  </a:lnTo>
                  <a:lnTo>
                    <a:pt x="2470365" y="361061"/>
                  </a:lnTo>
                  <a:lnTo>
                    <a:pt x="2470365" y="291465"/>
                  </a:lnTo>
                  <a:lnTo>
                    <a:pt x="2555201" y="291465"/>
                  </a:lnTo>
                  <a:lnTo>
                    <a:pt x="2555201" y="361696"/>
                  </a:lnTo>
                  <a:lnTo>
                    <a:pt x="2548982" y="392293"/>
                  </a:lnTo>
                  <a:lnTo>
                    <a:pt x="2530309" y="414162"/>
                  </a:lnTo>
                  <a:lnTo>
                    <a:pt x="2499159" y="427293"/>
                  </a:lnTo>
                  <a:lnTo>
                    <a:pt x="2455506" y="431673"/>
                  </a:lnTo>
                  <a:lnTo>
                    <a:pt x="2412261" y="427102"/>
                  </a:lnTo>
                  <a:lnTo>
                    <a:pt x="2381386" y="413400"/>
                  </a:lnTo>
                  <a:lnTo>
                    <a:pt x="2362870" y="390578"/>
                  </a:lnTo>
                  <a:lnTo>
                    <a:pt x="2356700" y="358648"/>
                  </a:lnTo>
                  <a:lnTo>
                    <a:pt x="2356700" y="151765"/>
                  </a:lnTo>
                  <a:lnTo>
                    <a:pt x="2362870" y="119907"/>
                  </a:lnTo>
                  <a:lnTo>
                    <a:pt x="2381386" y="97123"/>
                  </a:lnTo>
                  <a:lnTo>
                    <a:pt x="2412261" y="83435"/>
                  </a:lnTo>
                  <a:lnTo>
                    <a:pt x="2455506" y="78867"/>
                  </a:lnTo>
                  <a:close/>
                </a:path>
                <a:path w="5312410" h="500379">
                  <a:moveTo>
                    <a:pt x="2129370" y="78867"/>
                  </a:moveTo>
                  <a:lnTo>
                    <a:pt x="2173023" y="83246"/>
                  </a:lnTo>
                  <a:lnTo>
                    <a:pt x="2204173" y="96377"/>
                  </a:lnTo>
                  <a:lnTo>
                    <a:pt x="2222846" y="118246"/>
                  </a:lnTo>
                  <a:lnTo>
                    <a:pt x="2229065" y="148844"/>
                  </a:lnTo>
                  <a:lnTo>
                    <a:pt x="2229065" y="280416"/>
                  </a:lnTo>
                  <a:lnTo>
                    <a:pt x="2115400" y="280416"/>
                  </a:lnTo>
                  <a:lnTo>
                    <a:pt x="2115400" y="361061"/>
                  </a:lnTo>
                  <a:lnTo>
                    <a:pt x="2115400" y="372745"/>
                  </a:lnTo>
                  <a:lnTo>
                    <a:pt x="2120226" y="378587"/>
                  </a:lnTo>
                  <a:lnTo>
                    <a:pt x="2130005" y="378587"/>
                  </a:lnTo>
                  <a:lnTo>
                    <a:pt x="2139530" y="378587"/>
                  </a:lnTo>
                  <a:lnTo>
                    <a:pt x="2144229" y="372745"/>
                  </a:lnTo>
                  <a:lnTo>
                    <a:pt x="2144229" y="361061"/>
                  </a:lnTo>
                  <a:lnTo>
                    <a:pt x="2144229" y="291465"/>
                  </a:lnTo>
                  <a:lnTo>
                    <a:pt x="2229065" y="291465"/>
                  </a:lnTo>
                  <a:lnTo>
                    <a:pt x="2229065" y="361696"/>
                  </a:lnTo>
                  <a:lnTo>
                    <a:pt x="2222846" y="392293"/>
                  </a:lnTo>
                  <a:lnTo>
                    <a:pt x="2204173" y="414162"/>
                  </a:lnTo>
                  <a:lnTo>
                    <a:pt x="2173023" y="427293"/>
                  </a:lnTo>
                  <a:lnTo>
                    <a:pt x="2129370" y="431673"/>
                  </a:lnTo>
                  <a:lnTo>
                    <a:pt x="2086125" y="427102"/>
                  </a:lnTo>
                  <a:lnTo>
                    <a:pt x="2055250" y="413400"/>
                  </a:lnTo>
                  <a:lnTo>
                    <a:pt x="2036734" y="390578"/>
                  </a:lnTo>
                  <a:lnTo>
                    <a:pt x="2030564" y="358648"/>
                  </a:lnTo>
                  <a:lnTo>
                    <a:pt x="2030564" y="151765"/>
                  </a:lnTo>
                  <a:lnTo>
                    <a:pt x="2036734" y="119907"/>
                  </a:lnTo>
                  <a:lnTo>
                    <a:pt x="2055250" y="97123"/>
                  </a:lnTo>
                  <a:lnTo>
                    <a:pt x="2086125" y="83435"/>
                  </a:lnTo>
                  <a:lnTo>
                    <a:pt x="2129370" y="78867"/>
                  </a:lnTo>
                  <a:close/>
                </a:path>
                <a:path w="5312410" h="500379">
                  <a:moveTo>
                    <a:pt x="1588350" y="78867"/>
                  </a:moveTo>
                  <a:lnTo>
                    <a:pt x="1630429" y="83246"/>
                  </a:lnTo>
                  <a:lnTo>
                    <a:pt x="1660471" y="96377"/>
                  </a:lnTo>
                  <a:lnTo>
                    <a:pt x="1678487" y="118246"/>
                  </a:lnTo>
                  <a:lnTo>
                    <a:pt x="1684489" y="148844"/>
                  </a:lnTo>
                  <a:lnTo>
                    <a:pt x="1684489" y="217043"/>
                  </a:lnTo>
                  <a:lnTo>
                    <a:pt x="1601685" y="217043"/>
                  </a:lnTo>
                  <a:lnTo>
                    <a:pt x="1603463" y="175641"/>
                  </a:lnTo>
                  <a:lnTo>
                    <a:pt x="1602485" y="156731"/>
                  </a:lnTo>
                  <a:lnTo>
                    <a:pt x="1599542" y="143240"/>
                  </a:lnTo>
                  <a:lnTo>
                    <a:pt x="1594623" y="135153"/>
                  </a:lnTo>
                  <a:lnTo>
                    <a:pt x="1587715" y="132461"/>
                  </a:lnTo>
                  <a:lnTo>
                    <a:pt x="1580808" y="134151"/>
                  </a:lnTo>
                  <a:lnTo>
                    <a:pt x="1575889" y="139223"/>
                  </a:lnTo>
                  <a:lnTo>
                    <a:pt x="1572946" y="147677"/>
                  </a:lnTo>
                  <a:lnTo>
                    <a:pt x="1571967" y="159512"/>
                  </a:lnTo>
                  <a:lnTo>
                    <a:pt x="1572398" y="172656"/>
                  </a:lnTo>
                  <a:lnTo>
                    <a:pt x="1586455" y="210232"/>
                  </a:lnTo>
                  <a:lnTo>
                    <a:pt x="1625369" y="234807"/>
                  </a:lnTo>
                  <a:lnTo>
                    <a:pt x="1656803" y="250952"/>
                  </a:lnTo>
                  <a:lnTo>
                    <a:pt x="1669712" y="262380"/>
                  </a:lnTo>
                  <a:lnTo>
                    <a:pt x="1678917" y="275510"/>
                  </a:lnTo>
                  <a:lnTo>
                    <a:pt x="1684432" y="290331"/>
                  </a:lnTo>
                  <a:lnTo>
                    <a:pt x="1686267" y="306832"/>
                  </a:lnTo>
                  <a:lnTo>
                    <a:pt x="1686267" y="358648"/>
                  </a:lnTo>
                  <a:lnTo>
                    <a:pt x="1679983" y="390578"/>
                  </a:lnTo>
                  <a:lnTo>
                    <a:pt x="1661137" y="413400"/>
                  </a:lnTo>
                  <a:lnTo>
                    <a:pt x="1629742" y="427102"/>
                  </a:lnTo>
                  <a:lnTo>
                    <a:pt x="1585810" y="431673"/>
                  </a:lnTo>
                  <a:lnTo>
                    <a:pt x="1542785" y="427293"/>
                  </a:lnTo>
                  <a:lnTo>
                    <a:pt x="1512023" y="414162"/>
                  </a:lnTo>
                  <a:lnTo>
                    <a:pt x="1493549" y="392293"/>
                  </a:lnTo>
                  <a:lnTo>
                    <a:pt x="1487385" y="361696"/>
                  </a:lnTo>
                  <a:lnTo>
                    <a:pt x="1487385" y="287782"/>
                  </a:lnTo>
                  <a:lnTo>
                    <a:pt x="1572221" y="287782"/>
                  </a:lnTo>
                  <a:lnTo>
                    <a:pt x="1572221" y="361061"/>
                  </a:lnTo>
                  <a:lnTo>
                    <a:pt x="1572221" y="372745"/>
                  </a:lnTo>
                  <a:lnTo>
                    <a:pt x="1577047" y="378587"/>
                  </a:lnTo>
                  <a:lnTo>
                    <a:pt x="1586572" y="378587"/>
                  </a:lnTo>
                  <a:lnTo>
                    <a:pt x="1592813" y="376489"/>
                  </a:lnTo>
                  <a:lnTo>
                    <a:pt x="1597256" y="370189"/>
                  </a:lnTo>
                  <a:lnTo>
                    <a:pt x="1599913" y="359673"/>
                  </a:lnTo>
                  <a:lnTo>
                    <a:pt x="1600796" y="344932"/>
                  </a:lnTo>
                  <a:lnTo>
                    <a:pt x="1599701" y="325028"/>
                  </a:lnTo>
                  <a:lnTo>
                    <a:pt x="1596415" y="308959"/>
                  </a:lnTo>
                  <a:lnTo>
                    <a:pt x="1590938" y="296747"/>
                  </a:lnTo>
                  <a:lnTo>
                    <a:pt x="1583270" y="288417"/>
                  </a:lnTo>
                  <a:lnTo>
                    <a:pt x="1553392" y="272315"/>
                  </a:lnTo>
                  <a:lnTo>
                    <a:pt x="1530073" y="258857"/>
                  </a:lnTo>
                  <a:lnTo>
                    <a:pt x="1497260" y="231965"/>
                  </a:lnTo>
                  <a:lnTo>
                    <a:pt x="1489544" y="198247"/>
                  </a:lnTo>
                  <a:lnTo>
                    <a:pt x="1489544" y="151765"/>
                  </a:lnTo>
                  <a:lnTo>
                    <a:pt x="1495714" y="119907"/>
                  </a:lnTo>
                  <a:lnTo>
                    <a:pt x="1514230" y="97123"/>
                  </a:lnTo>
                  <a:lnTo>
                    <a:pt x="1545105" y="83435"/>
                  </a:lnTo>
                  <a:lnTo>
                    <a:pt x="1588350" y="78867"/>
                  </a:lnTo>
                  <a:close/>
                </a:path>
                <a:path w="5312410" h="500379">
                  <a:moveTo>
                    <a:pt x="1373974" y="78867"/>
                  </a:moveTo>
                  <a:lnTo>
                    <a:pt x="1415386" y="83435"/>
                  </a:lnTo>
                  <a:lnTo>
                    <a:pt x="1444952" y="97123"/>
                  </a:lnTo>
                  <a:lnTo>
                    <a:pt x="1462682" y="119907"/>
                  </a:lnTo>
                  <a:lnTo>
                    <a:pt x="1468589" y="151765"/>
                  </a:lnTo>
                  <a:lnTo>
                    <a:pt x="1468589" y="426847"/>
                  </a:lnTo>
                  <a:lnTo>
                    <a:pt x="1393532" y="426847"/>
                  </a:lnTo>
                  <a:lnTo>
                    <a:pt x="1393532" y="413512"/>
                  </a:lnTo>
                  <a:lnTo>
                    <a:pt x="1386555" y="421439"/>
                  </a:lnTo>
                  <a:lnTo>
                    <a:pt x="1375149" y="427116"/>
                  </a:lnTo>
                  <a:lnTo>
                    <a:pt x="1359314" y="430531"/>
                  </a:lnTo>
                  <a:lnTo>
                    <a:pt x="1339049" y="431673"/>
                  </a:lnTo>
                  <a:lnTo>
                    <a:pt x="1308712" y="428271"/>
                  </a:lnTo>
                  <a:lnTo>
                    <a:pt x="1287043" y="418084"/>
                  </a:lnTo>
                  <a:lnTo>
                    <a:pt x="1274041" y="401133"/>
                  </a:lnTo>
                  <a:lnTo>
                    <a:pt x="1269707" y="377444"/>
                  </a:lnTo>
                  <a:lnTo>
                    <a:pt x="1269707" y="308102"/>
                  </a:lnTo>
                  <a:lnTo>
                    <a:pt x="1286598" y="267589"/>
                  </a:lnTo>
                  <a:lnTo>
                    <a:pt x="1330979" y="236817"/>
                  </a:lnTo>
                  <a:lnTo>
                    <a:pt x="1354289" y="224409"/>
                  </a:lnTo>
                  <a:lnTo>
                    <a:pt x="1367198" y="217358"/>
                  </a:lnTo>
                  <a:lnTo>
                    <a:pt x="1376403" y="211058"/>
                  </a:lnTo>
                  <a:lnTo>
                    <a:pt x="1381918" y="205495"/>
                  </a:lnTo>
                  <a:lnTo>
                    <a:pt x="1383753" y="200660"/>
                  </a:lnTo>
                  <a:lnTo>
                    <a:pt x="1383753" y="149479"/>
                  </a:lnTo>
                  <a:lnTo>
                    <a:pt x="1383753" y="138175"/>
                  </a:lnTo>
                  <a:lnTo>
                    <a:pt x="1378927" y="132461"/>
                  </a:lnTo>
                  <a:lnTo>
                    <a:pt x="1369148" y="132461"/>
                  </a:lnTo>
                  <a:lnTo>
                    <a:pt x="1361888" y="135054"/>
                  </a:lnTo>
                  <a:lnTo>
                    <a:pt x="1356687" y="142827"/>
                  </a:lnTo>
                  <a:lnTo>
                    <a:pt x="1353557" y="155767"/>
                  </a:lnTo>
                  <a:lnTo>
                    <a:pt x="1352511" y="173862"/>
                  </a:lnTo>
                  <a:lnTo>
                    <a:pt x="1352511" y="178816"/>
                  </a:lnTo>
                  <a:lnTo>
                    <a:pt x="1352765" y="186182"/>
                  </a:lnTo>
                  <a:lnTo>
                    <a:pt x="1353400" y="195834"/>
                  </a:lnTo>
                  <a:lnTo>
                    <a:pt x="1354162" y="205612"/>
                  </a:lnTo>
                  <a:lnTo>
                    <a:pt x="1354543" y="212979"/>
                  </a:lnTo>
                  <a:lnTo>
                    <a:pt x="1354543" y="217932"/>
                  </a:lnTo>
                  <a:lnTo>
                    <a:pt x="1272755" y="217932"/>
                  </a:lnTo>
                  <a:lnTo>
                    <a:pt x="1272755" y="148844"/>
                  </a:lnTo>
                  <a:lnTo>
                    <a:pt x="1279070" y="118246"/>
                  </a:lnTo>
                  <a:lnTo>
                    <a:pt x="1298028" y="96377"/>
                  </a:lnTo>
                  <a:lnTo>
                    <a:pt x="1329655" y="83246"/>
                  </a:lnTo>
                  <a:lnTo>
                    <a:pt x="1373974" y="78867"/>
                  </a:lnTo>
                  <a:close/>
                </a:path>
                <a:path w="5312410" h="500379">
                  <a:moveTo>
                    <a:pt x="935062" y="78867"/>
                  </a:moveTo>
                  <a:lnTo>
                    <a:pt x="976474" y="83435"/>
                  </a:lnTo>
                  <a:lnTo>
                    <a:pt x="1006040" y="97123"/>
                  </a:lnTo>
                  <a:lnTo>
                    <a:pt x="1023770" y="119907"/>
                  </a:lnTo>
                  <a:lnTo>
                    <a:pt x="1029677" y="151765"/>
                  </a:lnTo>
                  <a:lnTo>
                    <a:pt x="1029677" y="426847"/>
                  </a:lnTo>
                  <a:lnTo>
                    <a:pt x="954620" y="426847"/>
                  </a:lnTo>
                  <a:lnTo>
                    <a:pt x="954620" y="413512"/>
                  </a:lnTo>
                  <a:lnTo>
                    <a:pt x="947643" y="421439"/>
                  </a:lnTo>
                  <a:lnTo>
                    <a:pt x="936237" y="427116"/>
                  </a:lnTo>
                  <a:lnTo>
                    <a:pt x="920402" y="430531"/>
                  </a:lnTo>
                  <a:lnTo>
                    <a:pt x="900137" y="431673"/>
                  </a:lnTo>
                  <a:lnTo>
                    <a:pt x="869800" y="428271"/>
                  </a:lnTo>
                  <a:lnTo>
                    <a:pt x="848131" y="418084"/>
                  </a:lnTo>
                  <a:lnTo>
                    <a:pt x="835129" y="401133"/>
                  </a:lnTo>
                  <a:lnTo>
                    <a:pt x="830795" y="377444"/>
                  </a:lnTo>
                  <a:lnTo>
                    <a:pt x="830795" y="308102"/>
                  </a:lnTo>
                  <a:lnTo>
                    <a:pt x="847686" y="267589"/>
                  </a:lnTo>
                  <a:lnTo>
                    <a:pt x="892067" y="236817"/>
                  </a:lnTo>
                  <a:lnTo>
                    <a:pt x="915377" y="224409"/>
                  </a:lnTo>
                  <a:lnTo>
                    <a:pt x="928286" y="217358"/>
                  </a:lnTo>
                  <a:lnTo>
                    <a:pt x="937491" y="211058"/>
                  </a:lnTo>
                  <a:lnTo>
                    <a:pt x="943006" y="205495"/>
                  </a:lnTo>
                  <a:lnTo>
                    <a:pt x="944841" y="200660"/>
                  </a:lnTo>
                  <a:lnTo>
                    <a:pt x="944841" y="149479"/>
                  </a:lnTo>
                  <a:lnTo>
                    <a:pt x="944841" y="138175"/>
                  </a:lnTo>
                  <a:lnTo>
                    <a:pt x="940015" y="132461"/>
                  </a:lnTo>
                  <a:lnTo>
                    <a:pt x="930236" y="132461"/>
                  </a:lnTo>
                  <a:lnTo>
                    <a:pt x="922976" y="135054"/>
                  </a:lnTo>
                  <a:lnTo>
                    <a:pt x="917775" y="142827"/>
                  </a:lnTo>
                  <a:lnTo>
                    <a:pt x="914645" y="155767"/>
                  </a:lnTo>
                  <a:lnTo>
                    <a:pt x="913599" y="173862"/>
                  </a:lnTo>
                  <a:lnTo>
                    <a:pt x="913599" y="178816"/>
                  </a:lnTo>
                  <a:lnTo>
                    <a:pt x="913853" y="186182"/>
                  </a:lnTo>
                  <a:lnTo>
                    <a:pt x="914488" y="195834"/>
                  </a:lnTo>
                  <a:lnTo>
                    <a:pt x="915250" y="205612"/>
                  </a:lnTo>
                  <a:lnTo>
                    <a:pt x="915631" y="212979"/>
                  </a:lnTo>
                  <a:lnTo>
                    <a:pt x="915631" y="217932"/>
                  </a:lnTo>
                  <a:lnTo>
                    <a:pt x="833843" y="217932"/>
                  </a:lnTo>
                  <a:lnTo>
                    <a:pt x="833843" y="148844"/>
                  </a:lnTo>
                  <a:lnTo>
                    <a:pt x="840158" y="118246"/>
                  </a:lnTo>
                  <a:lnTo>
                    <a:pt x="859116" y="96377"/>
                  </a:lnTo>
                  <a:lnTo>
                    <a:pt x="890743" y="83246"/>
                  </a:lnTo>
                  <a:lnTo>
                    <a:pt x="935062" y="78867"/>
                  </a:lnTo>
                  <a:close/>
                </a:path>
                <a:path w="5312410" h="500379">
                  <a:moveTo>
                    <a:pt x="569683" y="78867"/>
                  </a:moveTo>
                  <a:lnTo>
                    <a:pt x="613117" y="92456"/>
                  </a:lnTo>
                  <a:lnTo>
                    <a:pt x="631278" y="128016"/>
                  </a:lnTo>
                  <a:lnTo>
                    <a:pt x="631278" y="224409"/>
                  </a:lnTo>
                  <a:lnTo>
                    <a:pt x="546442" y="224409"/>
                  </a:lnTo>
                  <a:lnTo>
                    <a:pt x="546442" y="149479"/>
                  </a:lnTo>
                  <a:lnTo>
                    <a:pt x="546442" y="138937"/>
                  </a:lnTo>
                  <a:lnTo>
                    <a:pt x="541616" y="133604"/>
                  </a:lnTo>
                  <a:lnTo>
                    <a:pt x="531837" y="133604"/>
                  </a:lnTo>
                  <a:lnTo>
                    <a:pt x="522185" y="133604"/>
                  </a:lnTo>
                  <a:lnTo>
                    <a:pt x="517232" y="138684"/>
                  </a:lnTo>
                  <a:lnTo>
                    <a:pt x="517232" y="148844"/>
                  </a:lnTo>
                  <a:lnTo>
                    <a:pt x="517232" y="426847"/>
                  </a:lnTo>
                  <a:lnTo>
                    <a:pt x="432396" y="426847"/>
                  </a:lnTo>
                  <a:lnTo>
                    <a:pt x="432396" y="81280"/>
                  </a:lnTo>
                  <a:lnTo>
                    <a:pt x="517232" y="81280"/>
                  </a:lnTo>
                  <a:lnTo>
                    <a:pt x="517232" y="92837"/>
                  </a:lnTo>
                  <a:lnTo>
                    <a:pt x="526874" y="86742"/>
                  </a:lnTo>
                  <a:lnTo>
                    <a:pt x="538838" y="82375"/>
                  </a:lnTo>
                  <a:lnTo>
                    <a:pt x="553112" y="79746"/>
                  </a:lnTo>
                  <a:lnTo>
                    <a:pt x="569683" y="78867"/>
                  </a:lnTo>
                  <a:close/>
                </a:path>
                <a:path w="5312410" h="500379">
                  <a:moveTo>
                    <a:pt x="316064" y="78867"/>
                  </a:moveTo>
                  <a:lnTo>
                    <a:pt x="369339" y="88457"/>
                  </a:lnTo>
                  <a:lnTo>
                    <a:pt x="406949" y="117602"/>
                  </a:lnTo>
                  <a:lnTo>
                    <a:pt x="414362" y="148844"/>
                  </a:lnTo>
                  <a:lnTo>
                    <a:pt x="414362" y="361696"/>
                  </a:lnTo>
                  <a:lnTo>
                    <a:pt x="408219" y="392293"/>
                  </a:lnTo>
                  <a:lnTo>
                    <a:pt x="389788" y="414162"/>
                  </a:lnTo>
                  <a:lnTo>
                    <a:pt x="359070" y="427293"/>
                  </a:lnTo>
                  <a:lnTo>
                    <a:pt x="316064" y="431673"/>
                  </a:lnTo>
                  <a:lnTo>
                    <a:pt x="271966" y="427102"/>
                  </a:lnTo>
                  <a:lnTo>
                    <a:pt x="240452" y="413400"/>
                  </a:lnTo>
                  <a:lnTo>
                    <a:pt x="221535" y="390578"/>
                  </a:lnTo>
                  <a:lnTo>
                    <a:pt x="215226" y="358648"/>
                  </a:lnTo>
                  <a:lnTo>
                    <a:pt x="215226" y="151765"/>
                  </a:lnTo>
                  <a:lnTo>
                    <a:pt x="221535" y="119907"/>
                  </a:lnTo>
                  <a:lnTo>
                    <a:pt x="240452" y="97123"/>
                  </a:lnTo>
                  <a:lnTo>
                    <a:pt x="271966" y="83435"/>
                  </a:lnTo>
                  <a:lnTo>
                    <a:pt x="316064" y="78867"/>
                  </a:lnTo>
                  <a:close/>
                </a:path>
                <a:path w="5312410" h="500379">
                  <a:moveTo>
                    <a:pt x="120942" y="78867"/>
                  </a:moveTo>
                  <a:lnTo>
                    <a:pt x="161904" y="87064"/>
                  </a:lnTo>
                  <a:lnTo>
                    <a:pt x="192970" y="111283"/>
                  </a:lnTo>
                  <a:lnTo>
                    <a:pt x="199097" y="135382"/>
                  </a:lnTo>
                  <a:lnTo>
                    <a:pt x="199097" y="383667"/>
                  </a:lnTo>
                  <a:lnTo>
                    <a:pt x="181190" y="418465"/>
                  </a:lnTo>
                  <a:lnTo>
                    <a:pt x="137655" y="431673"/>
                  </a:lnTo>
                  <a:lnTo>
                    <a:pt x="121038" y="430865"/>
                  </a:lnTo>
                  <a:lnTo>
                    <a:pt x="106697" y="428450"/>
                  </a:lnTo>
                  <a:lnTo>
                    <a:pt x="94630" y="424439"/>
                  </a:lnTo>
                  <a:lnTo>
                    <a:pt x="84835" y="418846"/>
                  </a:lnTo>
                  <a:lnTo>
                    <a:pt x="84835" y="500125"/>
                  </a:lnTo>
                  <a:lnTo>
                    <a:pt x="0" y="500125"/>
                  </a:lnTo>
                  <a:lnTo>
                    <a:pt x="0" y="81280"/>
                  </a:lnTo>
                  <a:lnTo>
                    <a:pt x="64223" y="81280"/>
                  </a:lnTo>
                  <a:lnTo>
                    <a:pt x="71386" y="95250"/>
                  </a:lnTo>
                  <a:lnTo>
                    <a:pt x="82321" y="88082"/>
                  </a:lnTo>
                  <a:lnTo>
                    <a:pt x="94226" y="82962"/>
                  </a:lnTo>
                  <a:lnTo>
                    <a:pt x="107100" y="79890"/>
                  </a:lnTo>
                  <a:lnTo>
                    <a:pt x="120942" y="78867"/>
                  </a:lnTo>
                  <a:close/>
                </a:path>
                <a:path w="5312410" h="500379">
                  <a:moveTo>
                    <a:pt x="681062" y="11557"/>
                  </a:moveTo>
                  <a:lnTo>
                    <a:pt x="765898" y="11557"/>
                  </a:lnTo>
                  <a:lnTo>
                    <a:pt x="765898" y="81280"/>
                  </a:lnTo>
                  <a:lnTo>
                    <a:pt x="811618" y="81280"/>
                  </a:lnTo>
                  <a:lnTo>
                    <a:pt x="811618" y="132461"/>
                  </a:lnTo>
                  <a:lnTo>
                    <a:pt x="765898" y="132461"/>
                  </a:lnTo>
                  <a:lnTo>
                    <a:pt x="765898" y="342646"/>
                  </a:lnTo>
                  <a:lnTo>
                    <a:pt x="765898" y="352679"/>
                  </a:lnTo>
                  <a:lnTo>
                    <a:pt x="768819" y="359537"/>
                  </a:lnTo>
                  <a:lnTo>
                    <a:pt x="814666" y="368173"/>
                  </a:lnTo>
                  <a:lnTo>
                    <a:pt x="814666" y="426847"/>
                  </a:lnTo>
                  <a:lnTo>
                    <a:pt x="761072" y="426847"/>
                  </a:lnTo>
                  <a:lnTo>
                    <a:pt x="735210" y="425773"/>
                  </a:lnTo>
                  <a:lnTo>
                    <a:pt x="692365" y="409575"/>
                  </a:lnTo>
                  <a:lnTo>
                    <a:pt x="681757" y="365730"/>
                  </a:lnTo>
                  <a:lnTo>
                    <a:pt x="681062" y="343154"/>
                  </a:lnTo>
                  <a:lnTo>
                    <a:pt x="681062" y="132461"/>
                  </a:lnTo>
                  <a:lnTo>
                    <a:pt x="643216" y="132461"/>
                  </a:lnTo>
                  <a:lnTo>
                    <a:pt x="643216" y="81280"/>
                  </a:lnTo>
                  <a:lnTo>
                    <a:pt x="681062" y="81280"/>
                  </a:lnTo>
                  <a:lnTo>
                    <a:pt x="681062" y="11557"/>
                  </a:lnTo>
                  <a:close/>
                </a:path>
                <a:path w="5312410" h="500379">
                  <a:moveTo>
                    <a:pt x="4790528" y="0"/>
                  </a:moveTo>
                  <a:lnTo>
                    <a:pt x="4875364" y="0"/>
                  </a:lnTo>
                  <a:lnTo>
                    <a:pt x="4875364" y="62230"/>
                  </a:lnTo>
                  <a:lnTo>
                    <a:pt x="4790528" y="62230"/>
                  </a:lnTo>
                  <a:lnTo>
                    <a:pt x="4790528" y="0"/>
                  </a:lnTo>
                  <a:close/>
                </a:path>
                <a:path w="5312410" h="500379">
                  <a:moveTo>
                    <a:pt x="4510747" y="0"/>
                  </a:moveTo>
                  <a:lnTo>
                    <a:pt x="4574755" y="0"/>
                  </a:lnTo>
                  <a:lnTo>
                    <a:pt x="4539322" y="55118"/>
                  </a:lnTo>
                  <a:lnTo>
                    <a:pt x="4492586" y="55118"/>
                  </a:lnTo>
                  <a:lnTo>
                    <a:pt x="4510747" y="0"/>
                  </a:lnTo>
                  <a:close/>
                </a:path>
                <a:path w="5312410" h="500379">
                  <a:moveTo>
                    <a:pt x="4410036" y="0"/>
                  </a:moveTo>
                  <a:lnTo>
                    <a:pt x="4463630" y="0"/>
                  </a:lnTo>
                  <a:lnTo>
                    <a:pt x="4463630" y="46482"/>
                  </a:lnTo>
                  <a:lnTo>
                    <a:pt x="4447374" y="46482"/>
                  </a:lnTo>
                  <a:lnTo>
                    <a:pt x="4437560" y="46984"/>
                  </a:lnTo>
                  <a:lnTo>
                    <a:pt x="4415116" y="81280"/>
                  </a:lnTo>
                  <a:lnTo>
                    <a:pt x="4463630" y="81280"/>
                  </a:lnTo>
                  <a:lnTo>
                    <a:pt x="4463630" y="132461"/>
                  </a:lnTo>
                  <a:lnTo>
                    <a:pt x="4415116" y="132461"/>
                  </a:lnTo>
                  <a:lnTo>
                    <a:pt x="4415116" y="426847"/>
                  </a:lnTo>
                  <a:lnTo>
                    <a:pt x="4330280" y="426847"/>
                  </a:lnTo>
                  <a:lnTo>
                    <a:pt x="4330280" y="132461"/>
                  </a:lnTo>
                  <a:lnTo>
                    <a:pt x="4301705" y="132461"/>
                  </a:lnTo>
                  <a:lnTo>
                    <a:pt x="4301705" y="81280"/>
                  </a:lnTo>
                  <a:lnTo>
                    <a:pt x="4330280" y="81280"/>
                  </a:lnTo>
                  <a:lnTo>
                    <a:pt x="4330995" y="60233"/>
                  </a:lnTo>
                  <a:lnTo>
                    <a:pt x="4333138" y="42640"/>
                  </a:lnTo>
                  <a:lnTo>
                    <a:pt x="4364539" y="4476"/>
                  </a:lnTo>
                  <a:lnTo>
                    <a:pt x="4384466" y="1119"/>
                  </a:lnTo>
                  <a:lnTo>
                    <a:pt x="4410036" y="0"/>
                  </a:lnTo>
                  <a:close/>
                </a:path>
                <a:path w="5312410" h="500379">
                  <a:moveTo>
                    <a:pt x="3851236" y="0"/>
                  </a:moveTo>
                  <a:lnTo>
                    <a:pt x="3915244" y="0"/>
                  </a:lnTo>
                  <a:lnTo>
                    <a:pt x="3879811" y="55118"/>
                  </a:lnTo>
                  <a:lnTo>
                    <a:pt x="3833075" y="55118"/>
                  </a:lnTo>
                  <a:lnTo>
                    <a:pt x="3851236" y="0"/>
                  </a:lnTo>
                  <a:close/>
                </a:path>
                <a:path w="5312410" h="500379">
                  <a:moveTo>
                    <a:pt x="3659720" y="0"/>
                  </a:moveTo>
                  <a:lnTo>
                    <a:pt x="3744556" y="0"/>
                  </a:lnTo>
                  <a:lnTo>
                    <a:pt x="3744556" y="62230"/>
                  </a:lnTo>
                  <a:lnTo>
                    <a:pt x="3659720" y="62230"/>
                  </a:lnTo>
                  <a:lnTo>
                    <a:pt x="3659720" y="0"/>
                  </a:lnTo>
                  <a:close/>
                </a:path>
                <a:path w="5312410" h="500379">
                  <a:moveTo>
                    <a:pt x="2686773" y="0"/>
                  </a:moveTo>
                  <a:lnTo>
                    <a:pt x="2771609" y="0"/>
                  </a:lnTo>
                  <a:lnTo>
                    <a:pt x="2771609" y="426847"/>
                  </a:lnTo>
                  <a:lnTo>
                    <a:pt x="2707474" y="426847"/>
                  </a:lnTo>
                  <a:lnTo>
                    <a:pt x="2700235" y="415290"/>
                  </a:lnTo>
                  <a:lnTo>
                    <a:pt x="2688996" y="422457"/>
                  </a:lnTo>
                  <a:lnTo>
                    <a:pt x="2676994" y="427577"/>
                  </a:lnTo>
                  <a:lnTo>
                    <a:pt x="2664231" y="430649"/>
                  </a:lnTo>
                  <a:lnTo>
                    <a:pt x="2650705" y="431673"/>
                  </a:lnTo>
                  <a:lnTo>
                    <a:pt x="2635035" y="430720"/>
                  </a:lnTo>
                  <a:lnTo>
                    <a:pt x="2595333" y="416433"/>
                  </a:lnTo>
                  <a:lnTo>
                    <a:pt x="2572473" y="375031"/>
                  </a:lnTo>
                  <a:lnTo>
                    <a:pt x="2572473" y="126746"/>
                  </a:lnTo>
                  <a:lnTo>
                    <a:pt x="2590507" y="91821"/>
                  </a:lnTo>
                  <a:lnTo>
                    <a:pt x="2634322" y="78867"/>
                  </a:lnTo>
                  <a:lnTo>
                    <a:pt x="2650805" y="79674"/>
                  </a:lnTo>
                  <a:lnTo>
                    <a:pt x="2665025" y="82089"/>
                  </a:lnTo>
                  <a:lnTo>
                    <a:pt x="2677006" y="86100"/>
                  </a:lnTo>
                  <a:lnTo>
                    <a:pt x="2686773" y="91694"/>
                  </a:lnTo>
                  <a:lnTo>
                    <a:pt x="2686773" y="0"/>
                  </a:lnTo>
                  <a:close/>
                </a:path>
                <a:path w="5312410" h="500379">
                  <a:moveTo>
                    <a:pt x="1927821" y="0"/>
                  </a:moveTo>
                  <a:lnTo>
                    <a:pt x="2012657" y="0"/>
                  </a:lnTo>
                  <a:lnTo>
                    <a:pt x="2012657" y="426847"/>
                  </a:lnTo>
                  <a:lnTo>
                    <a:pt x="1948522" y="426847"/>
                  </a:lnTo>
                  <a:lnTo>
                    <a:pt x="1941283" y="415290"/>
                  </a:lnTo>
                  <a:lnTo>
                    <a:pt x="1930044" y="422457"/>
                  </a:lnTo>
                  <a:lnTo>
                    <a:pt x="1918042" y="427577"/>
                  </a:lnTo>
                  <a:lnTo>
                    <a:pt x="1905279" y="430649"/>
                  </a:lnTo>
                  <a:lnTo>
                    <a:pt x="1891753" y="431673"/>
                  </a:lnTo>
                  <a:lnTo>
                    <a:pt x="1876083" y="430720"/>
                  </a:lnTo>
                  <a:lnTo>
                    <a:pt x="1836381" y="416433"/>
                  </a:lnTo>
                  <a:lnTo>
                    <a:pt x="1813521" y="375031"/>
                  </a:lnTo>
                  <a:lnTo>
                    <a:pt x="1813521" y="126746"/>
                  </a:lnTo>
                  <a:lnTo>
                    <a:pt x="1831555" y="91821"/>
                  </a:lnTo>
                  <a:lnTo>
                    <a:pt x="1875370" y="78867"/>
                  </a:lnTo>
                  <a:lnTo>
                    <a:pt x="1891853" y="79674"/>
                  </a:lnTo>
                  <a:lnTo>
                    <a:pt x="1906073" y="82089"/>
                  </a:lnTo>
                  <a:lnTo>
                    <a:pt x="1918054" y="86100"/>
                  </a:lnTo>
                  <a:lnTo>
                    <a:pt x="1927821" y="91694"/>
                  </a:lnTo>
                  <a:lnTo>
                    <a:pt x="1927821" y="0"/>
                  </a:lnTo>
                  <a:close/>
                </a:path>
                <a:path w="5312410" h="500379">
                  <a:moveTo>
                    <a:pt x="1162773" y="0"/>
                  </a:moveTo>
                  <a:lnTo>
                    <a:pt x="1247609" y="0"/>
                  </a:lnTo>
                  <a:lnTo>
                    <a:pt x="1247609" y="426847"/>
                  </a:lnTo>
                  <a:lnTo>
                    <a:pt x="1183474" y="426847"/>
                  </a:lnTo>
                  <a:lnTo>
                    <a:pt x="1176235" y="415290"/>
                  </a:lnTo>
                  <a:lnTo>
                    <a:pt x="1164996" y="422457"/>
                  </a:lnTo>
                  <a:lnTo>
                    <a:pt x="1152994" y="427577"/>
                  </a:lnTo>
                  <a:lnTo>
                    <a:pt x="1140231" y="430649"/>
                  </a:lnTo>
                  <a:lnTo>
                    <a:pt x="1126705" y="431673"/>
                  </a:lnTo>
                  <a:lnTo>
                    <a:pt x="1111035" y="430720"/>
                  </a:lnTo>
                  <a:lnTo>
                    <a:pt x="1071333" y="416433"/>
                  </a:lnTo>
                  <a:lnTo>
                    <a:pt x="1048473" y="375031"/>
                  </a:lnTo>
                  <a:lnTo>
                    <a:pt x="1048473" y="126746"/>
                  </a:lnTo>
                  <a:lnTo>
                    <a:pt x="1066507" y="91821"/>
                  </a:lnTo>
                  <a:lnTo>
                    <a:pt x="1110322" y="78867"/>
                  </a:lnTo>
                  <a:lnTo>
                    <a:pt x="1126805" y="79674"/>
                  </a:lnTo>
                  <a:lnTo>
                    <a:pt x="1141025" y="82089"/>
                  </a:lnTo>
                  <a:lnTo>
                    <a:pt x="1153006" y="86100"/>
                  </a:lnTo>
                  <a:lnTo>
                    <a:pt x="1162773" y="91694"/>
                  </a:lnTo>
                  <a:lnTo>
                    <a:pt x="1162773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721352" y="6598919"/>
              <a:ext cx="1706880" cy="30480"/>
            </a:xfrm>
            <a:custGeom>
              <a:avLst/>
              <a:gdLst/>
              <a:ahLst/>
              <a:cxnLst/>
              <a:rect l="l" t="t" r="r" b="b"/>
              <a:pathLst>
                <a:path w="1706879" h="30479">
                  <a:moveTo>
                    <a:pt x="9144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9144" y="30480"/>
                  </a:lnTo>
                  <a:lnTo>
                    <a:pt x="9144" y="0"/>
                  </a:lnTo>
                  <a:close/>
                </a:path>
                <a:path w="1706879" h="30479">
                  <a:moveTo>
                    <a:pt x="27432" y="0"/>
                  </a:moveTo>
                  <a:lnTo>
                    <a:pt x="18288" y="0"/>
                  </a:lnTo>
                  <a:lnTo>
                    <a:pt x="18288" y="30480"/>
                  </a:lnTo>
                  <a:lnTo>
                    <a:pt x="27432" y="30480"/>
                  </a:lnTo>
                  <a:lnTo>
                    <a:pt x="27432" y="0"/>
                  </a:lnTo>
                  <a:close/>
                </a:path>
                <a:path w="1706879" h="30479">
                  <a:moveTo>
                    <a:pt x="64008" y="0"/>
                  </a:moveTo>
                  <a:lnTo>
                    <a:pt x="36576" y="0"/>
                  </a:lnTo>
                  <a:lnTo>
                    <a:pt x="36576" y="30480"/>
                  </a:lnTo>
                  <a:lnTo>
                    <a:pt x="64008" y="30480"/>
                  </a:lnTo>
                  <a:lnTo>
                    <a:pt x="64008" y="0"/>
                  </a:lnTo>
                  <a:close/>
                </a:path>
                <a:path w="1706879" h="30479">
                  <a:moveTo>
                    <a:pt x="82296" y="0"/>
                  </a:moveTo>
                  <a:lnTo>
                    <a:pt x="73152" y="0"/>
                  </a:lnTo>
                  <a:lnTo>
                    <a:pt x="73152" y="30480"/>
                  </a:lnTo>
                  <a:lnTo>
                    <a:pt x="82296" y="30480"/>
                  </a:lnTo>
                  <a:lnTo>
                    <a:pt x="82296" y="0"/>
                  </a:lnTo>
                  <a:close/>
                </a:path>
                <a:path w="1706879" h="30479">
                  <a:moveTo>
                    <a:pt x="100584" y="0"/>
                  </a:moveTo>
                  <a:lnTo>
                    <a:pt x="91440" y="0"/>
                  </a:lnTo>
                  <a:lnTo>
                    <a:pt x="91440" y="30480"/>
                  </a:lnTo>
                  <a:lnTo>
                    <a:pt x="100584" y="30480"/>
                  </a:lnTo>
                  <a:lnTo>
                    <a:pt x="100584" y="0"/>
                  </a:lnTo>
                  <a:close/>
                </a:path>
                <a:path w="1706879" h="30479">
                  <a:moveTo>
                    <a:pt x="137160" y="0"/>
                  </a:moveTo>
                  <a:lnTo>
                    <a:pt x="109728" y="0"/>
                  </a:lnTo>
                  <a:lnTo>
                    <a:pt x="109728" y="30480"/>
                  </a:lnTo>
                  <a:lnTo>
                    <a:pt x="137160" y="30480"/>
                  </a:lnTo>
                  <a:lnTo>
                    <a:pt x="137160" y="0"/>
                  </a:lnTo>
                  <a:close/>
                </a:path>
                <a:path w="1706879" h="30479">
                  <a:moveTo>
                    <a:pt x="155448" y="0"/>
                  </a:moveTo>
                  <a:lnTo>
                    <a:pt x="146304" y="0"/>
                  </a:lnTo>
                  <a:lnTo>
                    <a:pt x="146304" y="30480"/>
                  </a:lnTo>
                  <a:lnTo>
                    <a:pt x="155448" y="30480"/>
                  </a:lnTo>
                  <a:lnTo>
                    <a:pt x="155448" y="0"/>
                  </a:lnTo>
                  <a:close/>
                </a:path>
                <a:path w="1706879" h="30479">
                  <a:moveTo>
                    <a:pt x="173736" y="0"/>
                  </a:moveTo>
                  <a:lnTo>
                    <a:pt x="164592" y="0"/>
                  </a:lnTo>
                  <a:lnTo>
                    <a:pt x="164592" y="30480"/>
                  </a:lnTo>
                  <a:lnTo>
                    <a:pt x="173736" y="30480"/>
                  </a:lnTo>
                  <a:lnTo>
                    <a:pt x="173736" y="0"/>
                  </a:lnTo>
                  <a:close/>
                </a:path>
                <a:path w="1706879" h="30479">
                  <a:moveTo>
                    <a:pt x="210312" y="0"/>
                  </a:moveTo>
                  <a:lnTo>
                    <a:pt x="182880" y="0"/>
                  </a:lnTo>
                  <a:lnTo>
                    <a:pt x="182880" y="30480"/>
                  </a:lnTo>
                  <a:lnTo>
                    <a:pt x="210312" y="30480"/>
                  </a:lnTo>
                  <a:lnTo>
                    <a:pt x="210312" y="0"/>
                  </a:lnTo>
                  <a:close/>
                </a:path>
                <a:path w="1706879" h="30479">
                  <a:moveTo>
                    <a:pt x="228600" y="0"/>
                  </a:moveTo>
                  <a:lnTo>
                    <a:pt x="219456" y="0"/>
                  </a:lnTo>
                  <a:lnTo>
                    <a:pt x="219456" y="30480"/>
                  </a:lnTo>
                  <a:lnTo>
                    <a:pt x="228600" y="30480"/>
                  </a:lnTo>
                  <a:lnTo>
                    <a:pt x="228600" y="0"/>
                  </a:lnTo>
                  <a:close/>
                </a:path>
                <a:path w="1706879" h="30479">
                  <a:moveTo>
                    <a:pt x="246888" y="0"/>
                  </a:moveTo>
                  <a:lnTo>
                    <a:pt x="237744" y="0"/>
                  </a:lnTo>
                  <a:lnTo>
                    <a:pt x="237744" y="30480"/>
                  </a:lnTo>
                  <a:lnTo>
                    <a:pt x="246888" y="30480"/>
                  </a:lnTo>
                  <a:lnTo>
                    <a:pt x="246888" y="0"/>
                  </a:lnTo>
                  <a:close/>
                </a:path>
                <a:path w="1706879" h="30479">
                  <a:moveTo>
                    <a:pt x="283464" y="0"/>
                  </a:moveTo>
                  <a:lnTo>
                    <a:pt x="256032" y="0"/>
                  </a:lnTo>
                  <a:lnTo>
                    <a:pt x="256032" y="30480"/>
                  </a:lnTo>
                  <a:lnTo>
                    <a:pt x="283464" y="30480"/>
                  </a:lnTo>
                  <a:lnTo>
                    <a:pt x="283464" y="0"/>
                  </a:lnTo>
                  <a:close/>
                </a:path>
                <a:path w="1706879" h="30479">
                  <a:moveTo>
                    <a:pt x="301752" y="0"/>
                  </a:moveTo>
                  <a:lnTo>
                    <a:pt x="292608" y="0"/>
                  </a:lnTo>
                  <a:lnTo>
                    <a:pt x="292608" y="30480"/>
                  </a:lnTo>
                  <a:lnTo>
                    <a:pt x="301752" y="30480"/>
                  </a:lnTo>
                  <a:lnTo>
                    <a:pt x="301752" y="0"/>
                  </a:lnTo>
                  <a:close/>
                </a:path>
                <a:path w="1706879" h="30479">
                  <a:moveTo>
                    <a:pt x="320040" y="0"/>
                  </a:moveTo>
                  <a:lnTo>
                    <a:pt x="310896" y="0"/>
                  </a:lnTo>
                  <a:lnTo>
                    <a:pt x="310896" y="30480"/>
                  </a:lnTo>
                  <a:lnTo>
                    <a:pt x="320040" y="30480"/>
                  </a:lnTo>
                  <a:lnTo>
                    <a:pt x="320040" y="0"/>
                  </a:lnTo>
                  <a:close/>
                </a:path>
                <a:path w="1706879" h="30479">
                  <a:moveTo>
                    <a:pt x="356616" y="0"/>
                  </a:moveTo>
                  <a:lnTo>
                    <a:pt x="329184" y="0"/>
                  </a:lnTo>
                  <a:lnTo>
                    <a:pt x="329184" y="30480"/>
                  </a:lnTo>
                  <a:lnTo>
                    <a:pt x="356616" y="30480"/>
                  </a:lnTo>
                  <a:lnTo>
                    <a:pt x="356616" y="0"/>
                  </a:lnTo>
                  <a:close/>
                </a:path>
                <a:path w="1706879" h="30479">
                  <a:moveTo>
                    <a:pt x="374904" y="0"/>
                  </a:moveTo>
                  <a:lnTo>
                    <a:pt x="365760" y="0"/>
                  </a:lnTo>
                  <a:lnTo>
                    <a:pt x="365760" y="30480"/>
                  </a:lnTo>
                  <a:lnTo>
                    <a:pt x="374904" y="30480"/>
                  </a:lnTo>
                  <a:lnTo>
                    <a:pt x="374904" y="0"/>
                  </a:lnTo>
                  <a:close/>
                </a:path>
                <a:path w="1706879" h="30479">
                  <a:moveTo>
                    <a:pt x="393192" y="0"/>
                  </a:moveTo>
                  <a:lnTo>
                    <a:pt x="384048" y="0"/>
                  </a:lnTo>
                  <a:lnTo>
                    <a:pt x="384048" y="30480"/>
                  </a:lnTo>
                  <a:lnTo>
                    <a:pt x="393192" y="30480"/>
                  </a:lnTo>
                  <a:lnTo>
                    <a:pt x="393192" y="0"/>
                  </a:lnTo>
                  <a:close/>
                </a:path>
                <a:path w="1706879" h="30479">
                  <a:moveTo>
                    <a:pt x="429768" y="0"/>
                  </a:moveTo>
                  <a:lnTo>
                    <a:pt x="402336" y="0"/>
                  </a:lnTo>
                  <a:lnTo>
                    <a:pt x="402336" y="30480"/>
                  </a:lnTo>
                  <a:lnTo>
                    <a:pt x="429768" y="30480"/>
                  </a:lnTo>
                  <a:lnTo>
                    <a:pt x="429768" y="0"/>
                  </a:lnTo>
                  <a:close/>
                </a:path>
                <a:path w="1706879" h="30479">
                  <a:moveTo>
                    <a:pt x="448056" y="0"/>
                  </a:moveTo>
                  <a:lnTo>
                    <a:pt x="438912" y="0"/>
                  </a:lnTo>
                  <a:lnTo>
                    <a:pt x="438912" y="30480"/>
                  </a:lnTo>
                  <a:lnTo>
                    <a:pt x="448056" y="30480"/>
                  </a:lnTo>
                  <a:lnTo>
                    <a:pt x="448056" y="0"/>
                  </a:lnTo>
                  <a:close/>
                </a:path>
                <a:path w="1706879" h="30479">
                  <a:moveTo>
                    <a:pt x="466344" y="0"/>
                  </a:moveTo>
                  <a:lnTo>
                    <a:pt x="457200" y="0"/>
                  </a:lnTo>
                  <a:lnTo>
                    <a:pt x="457200" y="30480"/>
                  </a:lnTo>
                  <a:lnTo>
                    <a:pt x="466344" y="30480"/>
                  </a:lnTo>
                  <a:lnTo>
                    <a:pt x="466344" y="0"/>
                  </a:lnTo>
                  <a:close/>
                </a:path>
                <a:path w="1706879" h="30479">
                  <a:moveTo>
                    <a:pt x="502920" y="0"/>
                  </a:moveTo>
                  <a:lnTo>
                    <a:pt x="475488" y="0"/>
                  </a:lnTo>
                  <a:lnTo>
                    <a:pt x="475488" y="30480"/>
                  </a:lnTo>
                  <a:lnTo>
                    <a:pt x="502920" y="30480"/>
                  </a:lnTo>
                  <a:lnTo>
                    <a:pt x="502920" y="0"/>
                  </a:lnTo>
                  <a:close/>
                </a:path>
                <a:path w="1706879" h="30479">
                  <a:moveTo>
                    <a:pt x="521208" y="0"/>
                  </a:moveTo>
                  <a:lnTo>
                    <a:pt x="512064" y="0"/>
                  </a:lnTo>
                  <a:lnTo>
                    <a:pt x="512064" y="30480"/>
                  </a:lnTo>
                  <a:lnTo>
                    <a:pt x="521208" y="30480"/>
                  </a:lnTo>
                  <a:lnTo>
                    <a:pt x="521208" y="0"/>
                  </a:lnTo>
                  <a:close/>
                </a:path>
                <a:path w="1706879" h="30479">
                  <a:moveTo>
                    <a:pt x="539496" y="0"/>
                  </a:moveTo>
                  <a:lnTo>
                    <a:pt x="530352" y="0"/>
                  </a:lnTo>
                  <a:lnTo>
                    <a:pt x="530352" y="30480"/>
                  </a:lnTo>
                  <a:lnTo>
                    <a:pt x="539496" y="30480"/>
                  </a:lnTo>
                  <a:lnTo>
                    <a:pt x="539496" y="0"/>
                  </a:lnTo>
                  <a:close/>
                </a:path>
                <a:path w="1706879" h="30479">
                  <a:moveTo>
                    <a:pt x="576072" y="0"/>
                  </a:moveTo>
                  <a:lnTo>
                    <a:pt x="548640" y="0"/>
                  </a:lnTo>
                  <a:lnTo>
                    <a:pt x="548640" y="30480"/>
                  </a:lnTo>
                  <a:lnTo>
                    <a:pt x="576072" y="30480"/>
                  </a:lnTo>
                  <a:lnTo>
                    <a:pt x="576072" y="0"/>
                  </a:lnTo>
                  <a:close/>
                </a:path>
                <a:path w="1706879" h="30479">
                  <a:moveTo>
                    <a:pt x="594360" y="0"/>
                  </a:moveTo>
                  <a:lnTo>
                    <a:pt x="585216" y="0"/>
                  </a:lnTo>
                  <a:lnTo>
                    <a:pt x="585216" y="30480"/>
                  </a:lnTo>
                  <a:lnTo>
                    <a:pt x="594360" y="30480"/>
                  </a:lnTo>
                  <a:lnTo>
                    <a:pt x="594360" y="0"/>
                  </a:lnTo>
                  <a:close/>
                </a:path>
                <a:path w="1706879" h="30479">
                  <a:moveTo>
                    <a:pt x="612648" y="0"/>
                  </a:moveTo>
                  <a:lnTo>
                    <a:pt x="603504" y="0"/>
                  </a:lnTo>
                  <a:lnTo>
                    <a:pt x="603504" y="30480"/>
                  </a:lnTo>
                  <a:lnTo>
                    <a:pt x="612648" y="30480"/>
                  </a:lnTo>
                  <a:lnTo>
                    <a:pt x="612648" y="0"/>
                  </a:lnTo>
                  <a:close/>
                </a:path>
                <a:path w="1706879" h="30479">
                  <a:moveTo>
                    <a:pt x="649224" y="0"/>
                  </a:moveTo>
                  <a:lnTo>
                    <a:pt x="621792" y="0"/>
                  </a:lnTo>
                  <a:lnTo>
                    <a:pt x="621792" y="30480"/>
                  </a:lnTo>
                  <a:lnTo>
                    <a:pt x="649224" y="30480"/>
                  </a:lnTo>
                  <a:lnTo>
                    <a:pt x="649224" y="0"/>
                  </a:lnTo>
                  <a:close/>
                </a:path>
                <a:path w="1706879" h="30479">
                  <a:moveTo>
                    <a:pt x="667512" y="0"/>
                  </a:moveTo>
                  <a:lnTo>
                    <a:pt x="658368" y="0"/>
                  </a:lnTo>
                  <a:lnTo>
                    <a:pt x="658368" y="30480"/>
                  </a:lnTo>
                  <a:lnTo>
                    <a:pt x="667512" y="30480"/>
                  </a:lnTo>
                  <a:lnTo>
                    <a:pt x="667512" y="0"/>
                  </a:lnTo>
                  <a:close/>
                </a:path>
                <a:path w="1706879" h="30479">
                  <a:moveTo>
                    <a:pt x="685800" y="0"/>
                  </a:moveTo>
                  <a:lnTo>
                    <a:pt x="676656" y="0"/>
                  </a:lnTo>
                  <a:lnTo>
                    <a:pt x="676656" y="30480"/>
                  </a:lnTo>
                  <a:lnTo>
                    <a:pt x="685800" y="30480"/>
                  </a:lnTo>
                  <a:lnTo>
                    <a:pt x="685800" y="0"/>
                  </a:lnTo>
                  <a:close/>
                </a:path>
                <a:path w="1706879" h="30479">
                  <a:moveTo>
                    <a:pt x="722376" y="0"/>
                  </a:moveTo>
                  <a:lnTo>
                    <a:pt x="694944" y="0"/>
                  </a:lnTo>
                  <a:lnTo>
                    <a:pt x="694944" y="30480"/>
                  </a:lnTo>
                  <a:lnTo>
                    <a:pt x="722376" y="30480"/>
                  </a:lnTo>
                  <a:lnTo>
                    <a:pt x="722376" y="0"/>
                  </a:lnTo>
                  <a:close/>
                </a:path>
                <a:path w="1706879" h="30479">
                  <a:moveTo>
                    <a:pt x="740664" y="0"/>
                  </a:moveTo>
                  <a:lnTo>
                    <a:pt x="731520" y="0"/>
                  </a:lnTo>
                  <a:lnTo>
                    <a:pt x="731520" y="30480"/>
                  </a:lnTo>
                  <a:lnTo>
                    <a:pt x="740664" y="30480"/>
                  </a:lnTo>
                  <a:lnTo>
                    <a:pt x="740664" y="0"/>
                  </a:lnTo>
                  <a:close/>
                </a:path>
                <a:path w="1706879" h="30479">
                  <a:moveTo>
                    <a:pt x="758952" y="0"/>
                  </a:moveTo>
                  <a:lnTo>
                    <a:pt x="749808" y="0"/>
                  </a:lnTo>
                  <a:lnTo>
                    <a:pt x="749808" y="30480"/>
                  </a:lnTo>
                  <a:lnTo>
                    <a:pt x="758952" y="30480"/>
                  </a:lnTo>
                  <a:lnTo>
                    <a:pt x="758952" y="0"/>
                  </a:lnTo>
                  <a:close/>
                </a:path>
                <a:path w="1706879" h="30479">
                  <a:moveTo>
                    <a:pt x="795528" y="0"/>
                  </a:moveTo>
                  <a:lnTo>
                    <a:pt x="768096" y="0"/>
                  </a:lnTo>
                  <a:lnTo>
                    <a:pt x="768096" y="30480"/>
                  </a:lnTo>
                  <a:lnTo>
                    <a:pt x="795528" y="30480"/>
                  </a:lnTo>
                  <a:lnTo>
                    <a:pt x="795528" y="0"/>
                  </a:lnTo>
                  <a:close/>
                </a:path>
                <a:path w="1706879" h="30479">
                  <a:moveTo>
                    <a:pt x="813816" y="0"/>
                  </a:moveTo>
                  <a:lnTo>
                    <a:pt x="804672" y="0"/>
                  </a:lnTo>
                  <a:lnTo>
                    <a:pt x="804672" y="30480"/>
                  </a:lnTo>
                  <a:lnTo>
                    <a:pt x="813816" y="30480"/>
                  </a:lnTo>
                  <a:lnTo>
                    <a:pt x="813816" y="0"/>
                  </a:lnTo>
                  <a:close/>
                </a:path>
                <a:path w="1706879" h="30479">
                  <a:moveTo>
                    <a:pt x="832104" y="0"/>
                  </a:moveTo>
                  <a:lnTo>
                    <a:pt x="822960" y="0"/>
                  </a:lnTo>
                  <a:lnTo>
                    <a:pt x="822960" y="30480"/>
                  </a:lnTo>
                  <a:lnTo>
                    <a:pt x="832104" y="30480"/>
                  </a:lnTo>
                  <a:lnTo>
                    <a:pt x="832104" y="0"/>
                  </a:lnTo>
                  <a:close/>
                </a:path>
                <a:path w="1706879" h="30479">
                  <a:moveTo>
                    <a:pt x="868680" y="0"/>
                  </a:moveTo>
                  <a:lnTo>
                    <a:pt x="841248" y="0"/>
                  </a:lnTo>
                  <a:lnTo>
                    <a:pt x="841248" y="30480"/>
                  </a:lnTo>
                  <a:lnTo>
                    <a:pt x="868680" y="30480"/>
                  </a:lnTo>
                  <a:lnTo>
                    <a:pt x="868680" y="0"/>
                  </a:lnTo>
                  <a:close/>
                </a:path>
                <a:path w="1706879" h="30479">
                  <a:moveTo>
                    <a:pt x="886968" y="0"/>
                  </a:moveTo>
                  <a:lnTo>
                    <a:pt x="877824" y="0"/>
                  </a:lnTo>
                  <a:lnTo>
                    <a:pt x="877824" y="30480"/>
                  </a:lnTo>
                  <a:lnTo>
                    <a:pt x="886968" y="30480"/>
                  </a:lnTo>
                  <a:lnTo>
                    <a:pt x="886968" y="0"/>
                  </a:lnTo>
                  <a:close/>
                </a:path>
                <a:path w="1706879" h="30479">
                  <a:moveTo>
                    <a:pt x="905256" y="0"/>
                  </a:moveTo>
                  <a:lnTo>
                    <a:pt x="896112" y="0"/>
                  </a:lnTo>
                  <a:lnTo>
                    <a:pt x="896112" y="30480"/>
                  </a:lnTo>
                  <a:lnTo>
                    <a:pt x="905256" y="30480"/>
                  </a:lnTo>
                  <a:lnTo>
                    <a:pt x="905256" y="0"/>
                  </a:lnTo>
                  <a:close/>
                </a:path>
                <a:path w="1706879" h="30479">
                  <a:moveTo>
                    <a:pt x="941832" y="0"/>
                  </a:moveTo>
                  <a:lnTo>
                    <a:pt x="914400" y="0"/>
                  </a:lnTo>
                  <a:lnTo>
                    <a:pt x="914400" y="30480"/>
                  </a:lnTo>
                  <a:lnTo>
                    <a:pt x="941832" y="30480"/>
                  </a:lnTo>
                  <a:lnTo>
                    <a:pt x="941832" y="0"/>
                  </a:lnTo>
                  <a:close/>
                </a:path>
                <a:path w="1706879" h="30479">
                  <a:moveTo>
                    <a:pt x="960120" y="0"/>
                  </a:moveTo>
                  <a:lnTo>
                    <a:pt x="950976" y="0"/>
                  </a:lnTo>
                  <a:lnTo>
                    <a:pt x="950976" y="30480"/>
                  </a:lnTo>
                  <a:lnTo>
                    <a:pt x="960120" y="30480"/>
                  </a:lnTo>
                  <a:lnTo>
                    <a:pt x="960120" y="0"/>
                  </a:lnTo>
                  <a:close/>
                </a:path>
                <a:path w="1706879" h="30479">
                  <a:moveTo>
                    <a:pt x="978408" y="0"/>
                  </a:moveTo>
                  <a:lnTo>
                    <a:pt x="969264" y="0"/>
                  </a:lnTo>
                  <a:lnTo>
                    <a:pt x="969264" y="30480"/>
                  </a:lnTo>
                  <a:lnTo>
                    <a:pt x="978408" y="30480"/>
                  </a:lnTo>
                  <a:lnTo>
                    <a:pt x="978408" y="0"/>
                  </a:lnTo>
                  <a:close/>
                </a:path>
                <a:path w="1706879" h="30479">
                  <a:moveTo>
                    <a:pt x="1014984" y="0"/>
                  </a:moveTo>
                  <a:lnTo>
                    <a:pt x="987552" y="0"/>
                  </a:lnTo>
                  <a:lnTo>
                    <a:pt x="987552" y="30480"/>
                  </a:lnTo>
                  <a:lnTo>
                    <a:pt x="1014984" y="30480"/>
                  </a:lnTo>
                  <a:lnTo>
                    <a:pt x="1014984" y="0"/>
                  </a:lnTo>
                  <a:close/>
                </a:path>
                <a:path w="1706879" h="30479">
                  <a:moveTo>
                    <a:pt x="1033272" y="0"/>
                  </a:moveTo>
                  <a:lnTo>
                    <a:pt x="1024128" y="0"/>
                  </a:lnTo>
                  <a:lnTo>
                    <a:pt x="1024128" y="30480"/>
                  </a:lnTo>
                  <a:lnTo>
                    <a:pt x="1033272" y="30480"/>
                  </a:lnTo>
                  <a:lnTo>
                    <a:pt x="1033272" y="0"/>
                  </a:lnTo>
                  <a:close/>
                </a:path>
                <a:path w="1706879" h="30479">
                  <a:moveTo>
                    <a:pt x="1051560" y="0"/>
                  </a:moveTo>
                  <a:lnTo>
                    <a:pt x="1042416" y="0"/>
                  </a:lnTo>
                  <a:lnTo>
                    <a:pt x="1042416" y="30480"/>
                  </a:lnTo>
                  <a:lnTo>
                    <a:pt x="1051560" y="30480"/>
                  </a:lnTo>
                  <a:lnTo>
                    <a:pt x="1051560" y="0"/>
                  </a:lnTo>
                  <a:close/>
                </a:path>
                <a:path w="1706879" h="30479">
                  <a:moveTo>
                    <a:pt x="1088136" y="0"/>
                  </a:moveTo>
                  <a:lnTo>
                    <a:pt x="1060704" y="0"/>
                  </a:lnTo>
                  <a:lnTo>
                    <a:pt x="1060704" y="30480"/>
                  </a:lnTo>
                  <a:lnTo>
                    <a:pt x="1088136" y="30480"/>
                  </a:lnTo>
                  <a:lnTo>
                    <a:pt x="1088136" y="0"/>
                  </a:lnTo>
                  <a:close/>
                </a:path>
                <a:path w="1706879" h="30479">
                  <a:moveTo>
                    <a:pt x="1106424" y="0"/>
                  </a:moveTo>
                  <a:lnTo>
                    <a:pt x="1097280" y="0"/>
                  </a:lnTo>
                  <a:lnTo>
                    <a:pt x="1097280" y="30480"/>
                  </a:lnTo>
                  <a:lnTo>
                    <a:pt x="1106424" y="30480"/>
                  </a:lnTo>
                  <a:lnTo>
                    <a:pt x="1106424" y="0"/>
                  </a:lnTo>
                  <a:close/>
                </a:path>
                <a:path w="1706879" h="30479">
                  <a:moveTo>
                    <a:pt x="1124712" y="0"/>
                  </a:moveTo>
                  <a:lnTo>
                    <a:pt x="1115568" y="0"/>
                  </a:lnTo>
                  <a:lnTo>
                    <a:pt x="1115568" y="30480"/>
                  </a:lnTo>
                  <a:lnTo>
                    <a:pt x="1124712" y="30480"/>
                  </a:lnTo>
                  <a:lnTo>
                    <a:pt x="1124712" y="0"/>
                  </a:lnTo>
                  <a:close/>
                </a:path>
                <a:path w="1706879" h="30479">
                  <a:moveTo>
                    <a:pt x="1161288" y="0"/>
                  </a:moveTo>
                  <a:lnTo>
                    <a:pt x="1133856" y="0"/>
                  </a:lnTo>
                  <a:lnTo>
                    <a:pt x="1133856" y="30480"/>
                  </a:lnTo>
                  <a:lnTo>
                    <a:pt x="1161288" y="30480"/>
                  </a:lnTo>
                  <a:lnTo>
                    <a:pt x="1161288" y="0"/>
                  </a:lnTo>
                  <a:close/>
                </a:path>
                <a:path w="1706879" h="30479">
                  <a:moveTo>
                    <a:pt x="1179576" y="0"/>
                  </a:moveTo>
                  <a:lnTo>
                    <a:pt x="1170432" y="0"/>
                  </a:lnTo>
                  <a:lnTo>
                    <a:pt x="1170432" y="30480"/>
                  </a:lnTo>
                  <a:lnTo>
                    <a:pt x="1179576" y="30480"/>
                  </a:lnTo>
                  <a:lnTo>
                    <a:pt x="1179576" y="0"/>
                  </a:lnTo>
                  <a:close/>
                </a:path>
                <a:path w="1706879" h="30479">
                  <a:moveTo>
                    <a:pt x="1197864" y="0"/>
                  </a:moveTo>
                  <a:lnTo>
                    <a:pt x="1188720" y="0"/>
                  </a:lnTo>
                  <a:lnTo>
                    <a:pt x="1188720" y="30480"/>
                  </a:lnTo>
                  <a:lnTo>
                    <a:pt x="1197864" y="30480"/>
                  </a:lnTo>
                  <a:lnTo>
                    <a:pt x="1197864" y="0"/>
                  </a:lnTo>
                  <a:close/>
                </a:path>
                <a:path w="1706879" h="30479">
                  <a:moveTo>
                    <a:pt x="1234440" y="0"/>
                  </a:moveTo>
                  <a:lnTo>
                    <a:pt x="1207008" y="0"/>
                  </a:lnTo>
                  <a:lnTo>
                    <a:pt x="1207008" y="30480"/>
                  </a:lnTo>
                  <a:lnTo>
                    <a:pt x="1234440" y="30480"/>
                  </a:lnTo>
                  <a:lnTo>
                    <a:pt x="1234440" y="0"/>
                  </a:lnTo>
                  <a:close/>
                </a:path>
                <a:path w="1706879" h="30479">
                  <a:moveTo>
                    <a:pt x="1252728" y="0"/>
                  </a:moveTo>
                  <a:lnTo>
                    <a:pt x="1243584" y="0"/>
                  </a:lnTo>
                  <a:lnTo>
                    <a:pt x="1243584" y="30480"/>
                  </a:lnTo>
                  <a:lnTo>
                    <a:pt x="1252728" y="30480"/>
                  </a:lnTo>
                  <a:lnTo>
                    <a:pt x="1252728" y="0"/>
                  </a:lnTo>
                  <a:close/>
                </a:path>
                <a:path w="1706879" h="30479">
                  <a:moveTo>
                    <a:pt x="1271016" y="0"/>
                  </a:moveTo>
                  <a:lnTo>
                    <a:pt x="1261872" y="0"/>
                  </a:lnTo>
                  <a:lnTo>
                    <a:pt x="1261872" y="30480"/>
                  </a:lnTo>
                  <a:lnTo>
                    <a:pt x="1271016" y="30480"/>
                  </a:lnTo>
                  <a:lnTo>
                    <a:pt x="1271016" y="0"/>
                  </a:lnTo>
                  <a:close/>
                </a:path>
                <a:path w="1706879" h="30479">
                  <a:moveTo>
                    <a:pt x="1307592" y="0"/>
                  </a:moveTo>
                  <a:lnTo>
                    <a:pt x="1280160" y="0"/>
                  </a:lnTo>
                  <a:lnTo>
                    <a:pt x="1280160" y="30480"/>
                  </a:lnTo>
                  <a:lnTo>
                    <a:pt x="1307592" y="30480"/>
                  </a:lnTo>
                  <a:lnTo>
                    <a:pt x="1307592" y="0"/>
                  </a:lnTo>
                  <a:close/>
                </a:path>
                <a:path w="1706879" h="30479">
                  <a:moveTo>
                    <a:pt x="1325880" y="0"/>
                  </a:moveTo>
                  <a:lnTo>
                    <a:pt x="1316736" y="0"/>
                  </a:lnTo>
                  <a:lnTo>
                    <a:pt x="1316736" y="30480"/>
                  </a:lnTo>
                  <a:lnTo>
                    <a:pt x="1325880" y="30480"/>
                  </a:lnTo>
                  <a:lnTo>
                    <a:pt x="1325880" y="0"/>
                  </a:lnTo>
                  <a:close/>
                </a:path>
                <a:path w="1706879" h="30479">
                  <a:moveTo>
                    <a:pt x="1344168" y="0"/>
                  </a:moveTo>
                  <a:lnTo>
                    <a:pt x="1335024" y="0"/>
                  </a:lnTo>
                  <a:lnTo>
                    <a:pt x="1335024" y="30480"/>
                  </a:lnTo>
                  <a:lnTo>
                    <a:pt x="1344168" y="30480"/>
                  </a:lnTo>
                  <a:lnTo>
                    <a:pt x="1344168" y="0"/>
                  </a:lnTo>
                  <a:close/>
                </a:path>
                <a:path w="1706879" h="30479">
                  <a:moveTo>
                    <a:pt x="1380744" y="0"/>
                  </a:moveTo>
                  <a:lnTo>
                    <a:pt x="1353312" y="0"/>
                  </a:lnTo>
                  <a:lnTo>
                    <a:pt x="1353312" y="30480"/>
                  </a:lnTo>
                  <a:lnTo>
                    <a:pt x="1380744" y="30480"/>
                  </a:lnTo>
                  <a:lnTo>
                    <a:pt x="1380744" y="0"/>
                  </a:lnTo>
                  <a:close/>
                </a:path>
                <a:path w="1706879" h="30479">
                  <a:moveTo>
                    <a:pt x="1399032" y="0"/>
                  </a:moveTo>
                  <a:lnTo>
                    <a:pt x="1389888" y="0"/>
                  </a:lnTo>
                  <a:lnTo>
                    <a:pt x="1389888" y="30480"/>
                  </a:lnTo>
                  <a:lnTo>
                    <a:pt x="1399032" y="30480"/>
                  </a:lnTo>
                  <a:lnTo>
                    <a:pt x="1399032" y="0"/>
                  </a:lnTo>
                  <a:close/>
                </a:path>
                <a:path w="1706879" h="30479">
                  <a:moveTo>
                    <a:pt x="1417320" y="0"/>
                  </a:moveTo>
                  <a:lnTo>
                    <a:pt x="1408176" y="0"/>
                  </a:lnTo>
                  <a:lnTo>
                    <a:pt x="1408176" y="30480"/>
                  </a:lnTo>
                  <a:lnTo>
                    <a:pt x="1417320" y="30480"/>
                  </a:lnTo>
                  <a:lnTo>
                    <a:pt x="1417320" y="0"/>
                  </a:lnTo>
                  <a:close/>
                </a:path>
                <a:path w="1706879" h="30479">
                  <a:moveTo>
                    <a:pt x="1453896" y="0"/>
                  </a:moveTo>
                  <a:lnTo>
                    <a:pt x="1426464" y="0"/>
                  </a:lnTo>
                  <a:lnTo>
                    <a:pt x="1426464" y="30480"/>
                  </a:lnTo>
                  <a:lnTo>
                    <a:pt x="1453896" y="30480"/>
                  </a:lnTo>
                  <a:lnTo>
                    <a:pt x="1453896" y="0"/>
                  </a:lnTo>
                  <a:close/>
                </a:path>
                <a:path w="1706879" h="30479">
                  <a:moveTo>
                    <a:pt x="1472184" y="0"/>
                  </a:moveTo>
                  <a:lnTo>
                    <a:pt x="1463040" y="0"/>
                  </a:lnTo>
                  <a:lnTo>
                    <a:pt x="1463040" y="30480"/>
                  </a:lnTo>
                  <a:lnTo>
                    <a:pt x="1472184" y="30480"/>
                  </a:lnTo>
                  <a:lnTo>
                    <a:pt x="1472184" y="0"/>
                  </a:lnTo>
                  <a:close/>
                </a:path>
                <a:path w="1706879" h="30479">
                  <a:moveTo>
                    <a:pt x="1490472" y="0"/>
                  </a:moveTo>
                  <a:lnTo>
                    <a:pt x="1481328" y="0"/>
                  </a:lnTo>
                  <a:lnTo>
                    <a:pt x="1481328" y="30480"/>
                  </a:lnTo>
                  <a:lnTo>
                    <a:pt x="1490472" y="30480"/>
                  </a:lnTo>
                  <a:lnTo>
                    <a:pt x="1490472" y="0"/>
                  </a:lnTo>
                  <a:close/>
                </a:path>
                <a:path w="1706879" h="30479">
                  <a:moveTo>
                    <a:pt x="1527048" y="0"/>
                  </a:moveTo>
                  <a:lnTo>
                    <a:pt x="1499616" y="0"/>
                  </a:lnTo>
                  <a:lnTo>
                    <a:pt x="1499616" y="30480"/>
                  </a:lnTo>
                  <a:lnTo>
                    <a:pt x="1527048" y="30480"/>
                  </a:lnTo>
                  <a:lnTo>
                    <a:pt x="1527048" y="0"/>
                  </a:lnTo>
                  <a:close/>
                </a:path>
                <a:path w="1706879" h="30479">
                  <a:moveTo>
                    <a:pt x="1545336" y="0"/>
                  </a:moveTo>
                  <a:lnTo>
                    <a:pt x="1536192" y="0"/>
                  </a:lnTo>
                  <a:lnTo>
                    <a:pt x="1536192" y="30480"/>
                  </a:lnTo>
                  <a:lnTo>
                    <a:pt x="1545336" y="30480"/>
                  </a:lnTo>
                  <a:lnTo>
                    <a:pt x="1545336" y="0"/>
                  </a:lnTo>
                  <a:close/>
                </a:path>
                <a:path w="1706879" h="30479">
                  <a:moveTo>
                    <a:pt x="1563624" y="0"/>
                  </a:moveTo>
                  <a:lnTo>
                    <a:pt x="1554480" y="0"/>
                  </a:lnTo>
                  <a:lnTo>
                    <a:pt x="1554480" y="30480"/>
                  </a:lnTo>
                  <a:lnTo>
                    <a:pt x="1563624" y="30480"/>
                  </a:lnTo>
                  <a:lnTo>
                    <a:pt x="1563624" y="0"/>
                  </a:lnTo>
                  <a:close/>
                </a:path>
                <a:path w="1706879" h="30479">
                  <a:moveTo>
                    <a:pt x="1600200" y="0"/>
                  </a:moveTo>
                  <a:lnTo>
                    <a:pt x="1572768" y="0"/>
                  </a:lnTo>
                  <a:lnTo>
                    <a:pt x="1572768" y="30480"/>
                  </a:lnTo>
                  <a:lnTo>
                    <a:pt x="1600200" y="30480"/>
                  </a:lnTo>
                  <a:lnTo>
                    <a:pt x="1600200" y="0"/>
                  </a:lnTo>
                  <a:close/>
                </a:path>
                <a:path w="1706879" h="30479">
                  <a:moveTo>
                    <a:pt x="1618488" y="0"/>
                  </a:moveTo>
                  <a:lnTo>
                    <a:pt x="1609344" y="0"/>
                  </a:lnTo>
                  <a:lnTo>
                    <a:pt x="1609344" y="30480"/>
                  </a:lnTo>
                  <a:lnTo>
                    <a:pt x="1618488" y="30480"/>
                  </a:lnTo>
                  <a:lnTo>
                    <a:pt x="1618488" y="0"/>
                  </a:lnTo>
                  <a:close/>
                </a:path>
                <a:path w="1706879" h="30479">
                  <a:moveTo>
                    <a:pt x="1636776" y="0"/>
                  </a:moveTo>
                  <a:lnTo>
                    <a:pt x="1627632" y="0"/>
                  </a:lnTo>
                  <a:lnTo>
                    <a:pt x="1627632" y="30480"/>
                  </a:lnTo>
                  <a:lnTo>
                    <a:pt x="1636776" y="30480"/>
                  </a:lnTo>
                  <a:lnTo>
                    <a:pt x="1636776" y="0"/>
                  </a:lnTo>
                  <a:close/>
                </a:path>
                <a:path w="1706879" h="30479">
                  <a:moveTo>
                    <a:pt x="1673352" y="0"/>
                  </a:moveTo>
                  <a:lnTo>
                    <a:pt x="1645920" y="0"/>
                  </a:lnTo>
                  <a:lnTo>
                    <a:pt x="1645920" y="30480"/>
                  </a:lnTo>
                  <a:lnTo>
                    <a:pt x="1673352" y="30480"/>
                  </a:lnTo>
                  <a:lnTo>
                    <a:pt x="1673352" y="0"/>
                  </a:lnTo>
                  <a:close/>
                </a:path>
                <a:path w="1706879" h="30479">
                  <a:moveTo>
                    <a:pt x="1691640" y="0"/>
                  </a:moveTo>
                  <a:lnTo>
                    <a:pt x="1682496" y="0"/>
                  </a:lnTo>
                  <a:lnTo>
                    <a:pt x="1682496" y="30480"/>
                  </a:lnTo>
                  <a:lnTo>
                    <a:pt x="1691640" y="30480"/>
                  </a:lnTo>
                  <a:lnTo>
                    <a:pt x="1691640" y="0"/>
                  </a:lnTo>
                  <a:close/>
                </a:path>
                <a:path w="1706879" h="30479">
                  <a:moveTo>
                    <a:pt x="1706880" y="0"/>
                  </a:moveTo>
                  <a:lnTo>
                    <a:pt x="1700784" y="0"/>
                  </a:lnTo>
                  <a:lnTo>
                    <a:pt x="1700784" y="30480"/>
                  </a:lnTo>
                  <a:lnTo>
                    <a:pt x="1706880" y="30480"/>
                  </a:lnTo>
                  <a:lnTo>
                    <a:pt x="17068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02280" y="6598919"/>
              <a:ext cx="1728470" cy="30480"/>
            </a:xfrm>
            <a:custGeom>
              <a:avLst/>
              <a:gdLst/>
              <a:ahLst/>
              <a:cxnLst/>
              <a:rect l="l" t="t" r="r" b="b"/>
              <a:pathLst>
                <a:path w="1728470" h="30479">
                  <a:moveTo>
                    <a:pt x="27432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27432" y="30480"/>
                  </a:lnTo>
                  <a:lnTo>
                    <a:pt x="27432" y="0"/>
                  </a:lnTo>
                  <a:close/>
                </a:path>
                <a:path w="1728470" h="30479">
                  <a:moveTo>
                    <a:pt x="45720" y="0"/>
                  </a:moveTo>
                  <a:lnTo>
                    <a:pt x="36576" y="0"/>
                  </a:lnTo>
                  <a:lnTo>
                    <a:pt x="36576" y="30480"/>
                  </a:lnTo>
                  <a:lnTo>
                    <a:pt x="45720" y="30480"/>
                  </a:lnTo>
                  <a:lnTo>
                    <a:pt x="45720" y="0"/>
                  </a:lnTo>
                  <a:close/>
                </a:path>
                <a:path w="1728470" h="30479">
                  <a:moveTo>
                    <a:pt x="64008" y="0"/>
                  </a:moveTo>
                  <a:lnTo>
                    <a:pt x="54864" y="0"/>
                  </a:lnTo>
                  <a:lnTo>
                    <a:pt x="54864" y="30480"/>
                  </a:lnTo>
                  <a:lnTo>
                    <a:pt x="64008" y="30480"/>
                  </a:lnTo>
                  <a:lnTo>
                    <a:pt x="64008" y="0"/>
                  </a:lnTo>
                  <a:close/>
                </a:path>
                <a:path w="1728470" h="30479">
                  <a:moveTo>
                    <a:pt x="100584" y="0"/>
                  </a:moveTo>
                  <a:lnTo>
                    <a:pt x="73152" y="0"/>
                  </a:lnTo>
                  <a:lnTo>
                    <a:pt x="73152" y="30480"/>
                  </a:lnTo>
                  <a:lnTo>
                    <a:pt x="100584" y="30480"/>
                  </a:lnTo>
                  <a:lnTo>
                    <a:pt x="100584" y="0"/>
                  </a:lnTo>
                  <a:close/>
                </a:path>
                <a:path w="1728470" h="30479">
                  <a:moveTo>
                    <a:pt x="118872" y="0"/>
                  </a:moveTo>
                  <a:lnTo>
                    <a:pt x="109728" y="0"/>
                  </a:lnTo>
                  <a:lnTo>
                    <a:pt x="109728" y="30480"/>
                  </a:lnTo>
                  <a:lnTo>
                    <a:pt x="118872" y="30480"/>
                  </a:lnTo>
                  <a:lnTo>
                    <a:pt x="118872" y="0"/>
                  </a:lnTo>
                  <a:close/>
                </a:path>
                <a:path w="1728470" h="30479">
                  <a:moveTo>
                    <a:pt x="137160" y="0"/>
                  </a:moveTo>
                  <a:lnTo>
                    <a:pt x="128016" y="0"/>
                  </a:lnTo>
                  <a:lnTo>
                    <a:pt x="128016" y="30480"/>
                  </a:lnTo>
                  <a:lnTo>
                    <a:pt x="137160" y="30480"/>
                  </a:lnTo>
                  <a:lnTo>
                    <a:pt x="137160" y="0"/>
                  </a:lnTo>
                  <a:close/>
                </a:path>
                <a:path w="1728470" h="30479">
                  <a:moveTo>
                    <a:pt x="173736" y="0"/>
                  </a:moveTo>
                  <a:lnTo>
                    <a:pt x="146304" y="0"/>
                  </a:lnTo>
                  <a:lnTo>
                    <a:pt x="146304" y="30480"/>
                  </a:lnTo>
                  <a:lnTo>
                    <a:pt x="173736" y="30480"/>
                  </a:lnTo>
                  <a:lnTo>
                    <a:pt x="173736" y="0"/>
                  </a:lnTo>
                  <a:close/>
                </a:path>
                <a:path w="1728470" h="30479">
                  <a:moveTo>
                    <a:pt x="192024" y="0"/>
                  </a:moveTo>
                  <a:lnTo>
                    <a:pt x="182880" y="0"/>
                  </a:lnTo>
                  <a:lnTo>
                    <a:pt x="182880" y="30480"/>
                  </a:lnTo>
                  <a:lnTo>
                    <a:pt x="192024" y="30480"/>
                  </a:lnTo>
                  <a:lnTo>
                    <a:pt x="192024" y="0"/>
                  </a:lnTo>
                  <a:close/>
                </a:path>
                <a:path w="1728470" h="30479">
                  <a:moveTo>
                    <a:pt x="210312" y="0"/>
                  </a:moveTo>
                  <a:lnTo>
                    <a:pt x="201168" y="0"/>
                  </a:lnTo>
                  <a:lnTo>
                    <a:pt x="201168" y="30480"/>
                  </a:lnTo>
                  <a:lnTo>
                    <a:pt x="210312" y="30480"/>
                  </a:lnTo>
                  <a:lnTo>
                    <a:pt x="210312" y="0"/>
                  </a:lnTo>
                  <a:close/>
                </a:path>
                <a:path w="1728470" h="30479">
                  <a:moveTo>
                    <a:pt x="246888" y="0"/>
                  </a:moveTo>
                  <a:lnTo>
                    <a:pt x="219456" y="0"/>
                  </a:lnTo>
                  <a:lnTo>
                    <a:pt x="219456" y="30480"/>
                  </a:lnTo>
                  <a:lnTo>
                    <a:pt x="246888" y="30480"/>
                  </a:lnTo>
                  <a:lnTo>
                    <a:pt x="246888" y="0"/>
                  </a:lnTo>
                  <a:close/>
                </a:path>
                <a:path w="1728470" h="30479">
                  <a:moveTo>
                    <a:pt x="265163" y="0"/>
                  </a:moveTo>
                  <a:lnTo>
                    <a:pt x="256032" y="0"/>
                  </a:lnTo>
                  <a:lnTo>
                    <a:pt x="256032" y="30480"/>
                  </a:lnTo>
                  <a:lnTo>
                    <a:pt x="265163" y="30480"/>
                  </a:lnTo>
                  <a:lnTo>
                    <a:pt x="265163" y="0"/>
                  </a:lnTo>
                  <a:close/>
                </a:path>
                <a:path w="1728470" h="30479">
                  <a:moveTo>
                    <a:pt x="283464" y="0"/>
                  </a:moveTo>
                  <a:lnTo>
                    <a:pt x="274320" y="0"/>
                  </a:lnTo>
                  <a:lnTo>
                    <a:pt x="274320" y="30480"/>
                  </a:lnTo>
                  <a:lnTo>
                    <a:pt x="283464" y="30480"/>
                  </a:lnTo>
                  <a:lnTo>
                    <a:pt x="283464" y="0"/>
                  </a:lnTo>
                  <a:close/>
                </a:path>
                <a:path w="1728470" h="30479">
                  <a:moveTo>
                    <a:pt x="320040" y="0"/>
                  </a:moveTo>
                  <a:lnTo>
                    <a:pt x="292608" y="0"/>
                  </a:lnTo>
                  <a:lnTo>
                    <a:pt x="292608" y="30480"/>
                  </a:lnTo>
                  <a:lnTo>
                    <a:pt x="320040" y="30480"/>
                  </a:lnTo>
                  <a:lnTo>
                    <a:pt x="320040" y="0"/>
                  </a:lnTo>
                  <a:close/>
                </a:path>
                <a:path w="1728470" h="30479">
                  <a:moveTo>
                    <a:pt x="338328" y="0"/>
                  </a:moveTo>
                  <a:lnTo>
                    <a:pt x="329184" y="0"/>
                  </a:lnTo>
                  <a:lnTo>
                    <a:pt x="329184" y="30480"/>
                  </a:lnTo>
                  <a:lnTo>
                    <a:pt x="338328" y="30480"/>
                  </a:lnTo>
                  <a:lnTo>
                    <a:pt x="338328" y="0"/>
                  </a:lnTo>
                  <a:close/>
                </a:path>
                <a:path w="1728470" h="30479">
                  <a:moveTo>
                    <a:pt x="356616" y="0"/>
                  </a:moveTo>
                  <a:lnTo>
                    <a:pt x="347472" y="0"/>
                  </a:lnTo>
                  <a:lnTo>
                    <a:pt x="347472" y="30480"/>
                  </a:lnTo>
                  <a:lnTo>
                    <a:pt x="356616" y="30480"/>
                  </a:lnTo>
                  <a:lnTo>
                    <a:pt x="356616" y="0"/>
                  </a:lnTo>
                  <a:close/>
                </a:path>
                <a:path w="1728470" h="30479">
                  <a:moveTo>
                    <a:pt x="393192" y="0"/>
                  </a:moveTo>
                  <a:lnTo>
                    <a:pt x="365760" y="0"/>
                  </a:lnTo>
                  <a:lnTo>
                    <a:pt x="365760" y="30480"/>
                  </a:lnTo>
                  <a:lnTo>
                    <a:pt x="393192" y="30480"/>
                  </a:lnTo>
                  <a:lnTo>
                    <a:pt x="393192" y="0"/>
                  </a:lnTo>
                  <a:close/>
                </a:path>
                <a:path w="1728470" h="30479">
                  <a:moveTo>
                    <a:pt x="411480" y="0"/>
                  </a:moveTo>
                  <a:lnTo>
                    <a:pt x="402336" y="0"/>
                  </a:lnTo>
                  <a:lnTo>
                    <a:pt x="402336" y="30480"/>
                  </a:lnTo>
                  <a:lnTo>
                    <a:pt x="411480" y="30480"/>
                  </a:lnTo>
                  <a:lnTo>
                    <a:pt x="411480" y="0"/>
                  </a:lnTo>
                  <a:close/>
                </a:path>
                <a:path w="1728470" h="30479">
                  <a:moveTo>
                    <a:pt x="429768" y="0"/>
                  </a:moveTo>
                  <a:lnTo>
                    <a:pt x="420624" y="0"/>
                  </a:lnTo>
                  <a:lnTo>
                    <a:pt x="420624" y="30480"/>
                  </a:lnTo>
                  <a:lnTo>
                    <a:pt x="429768" y="30480"/>
                  </a:lnTo>
                  <a:lnTo>
                    <a:pt x="429768" y="0"/>
                  </a:lnTo>
                  <a:close/>
                </a:path>
                <a:path w="1728470" h="30479">
                  <a:moveTo>
                    <a:pt x="466344" y="0"/>
                  </a:moveTo>
                  <a:lnTo>
                    <a:pt x="438912" y="0"/>
                  </a:lnTo>
                  <a:lnTo>
                    <a:pt x="438912" y="30480"/>
                  </a:lnTo>
                  <a:lnTo>
                    <a:pt x="466344" y="30480"/>
                  </a:lnTo>
                  <a:lnTo>
                    <a:pt x="466344" y="0"/>
                  </a:lnTo>
                  <a:close/>
                </a:path>
                <a:path w="1728470" h="30479">
                  <a:moveTo>
                    <a:pt x="484632" y="0"/>
                  </a:moveTo>
                  <a:lnTo>
                    <a:pt x="475488" y="0"/>
                  </a:lnTo>
                  <a:lnTo>
                    <a:pt x="475488" y="30480"/>
                  </a:lnTo>
                  <a:lnTo>
                    <a:pt x="484632" y="30480"/>
                  </a:lnTo>
                  <a:lnTo>
                    <a:pt x="484632" y="0"/>
                  </a:lnTo>
                  <a:close/>
                </a:path>
                <a:path w="1728470" h="30479">
                  <a:moveTo>
                    <a:pt x="502920" y="0"/>
                  </a:moveTo>
                  <a:lnTo>
                    <a:pt x="493776" y="0"/>
                  </a:lnTo>
                  <a:lnTo>
                    <a:pt x="493776" y="30480"/>
                  </a:lnTo>
                  <a:lnTo>
                    <a:pt x="502920" y="30480"/>
                  </a:lnTo>
                  <a:lnTo>
                    <a:pt x="502920" y="0"/>
                  </a:lnTo>
                  <a:close/>
                </a:path>
                <a:path w="1728470" h="30479">
                  <a:moveTo>
                    <a:pt x="539496" y="0"/>
                  </a:moveTo>
                  <a:lnTo>
                    <a:pt x="512064" y="0"/>
                  </a:lnTo>
                  <a:lnTo>
                    <a:pt x="512064" y="30480"/>
                  </a:lnTo>
                  <a:lnTo>
                    <a:pt x="539496" y="30480"/>
                  </a:lnTo>
                  <a:lnTo>
                    <a:pt x="539496" y="0"/>
                  </a:lnTo>
                  <a:close/>
                </a:path>
                <a:path w="1728470" h="30479">
                  <a:moveTo>
                    <a:pt x="557784" y="0"/>
                  </a:moveTo>
                  <a:lnTo>
                    <a:pt x="548640" y="0"/>
                  </a:lnTo>
                  <a:lnTo>
                    <a:pt x="548640" y="30480"/>
                  </a:lnTo>
                  <a:lnTo>
                    <a:pt x="557784" y="30480"/>
                  </a:lnTo>
                  <a:lnTo>
                    <a:pt x="557784" y="0"/>
                  </a:lnTo>
                  <a:close/>
                </a:path>
                <a:path w="1728470" h="30479">
                  <a:moveTo>
                    <a:pt x="576072" y="0"/>
                  </a:moveTo>
                  <a:lnTo>
                    <a:pt x="566928" y="0"/>
                  </a:lnTo>
                  <a:lnTo>
                    <a:pt x="566928" y="30480"/>
                  </a:lnTo>
                  <a:lnTo>
                    <a:pt x="576072" y="30480"/>
                  </a:lnTo>
                  <a:lnTo>
                    <a:pt x="576072" y="0"/>
                  </a:lnTo>
                  <a:close/>
                </a:path>
                <a:path w="1728470" h="30479">
                  <a:moveTo>
                    <a:pt x="612648" y="0"/>
                  </a:moveTo>
                  <a:lnTo>
                    <a:pt x="585216" y="0"/>
                  </a:lnTo>
                  <a:lnTo>
                    <a:pt x="585216" y="30480"/>
                  </a:lnTo>
                  <a:lnTo>
                    <a:pt x="612648" y="30480"/>
                  </a:lnTo>
                  <a:lnTo>
                    <a:pt x="612648" y="0"/>
                  </a:lnTo>
                  <a:close/>
                </a:path>
                <a:path w="1728470" h="30479">
                  <a:moveTo>
                    <a:pt x="630936" y="0"/>
                  </a:moveTo>
                  <a:lnTo>
                    <a:pt x="621792" y="0"/>
                  </a:lnTo>
                  <a:lnTo>
                    <a:pt x="621792" y="30480"/>
                  </a:lnTo>
                  <a:lnTo>
                    <a:pt x="630936" y="30480"/>
                  </a:lnTo>
                  <a:lnTo>
                    <a:pt x="630936" y="0"/>
                  </a:lnTo>
                  <a:close/>
                </a:path>
                <a:path w="1728470" h="30479">
                  <a:moveTo>
                    <a:pt x="649224" y="0"/>
                  </a:moveTo>
                  <a:lnTo>
                    <a:pt x="640080" y="0"/>
                  </a:lnTo>
                  <a:lnTo>
                    <a:pt x="640080" y="30480"/>
                  </a:lnTo>
                  <a:lnTo>
                    <a:pt x="649224" y="30480"/>
                  </a:lnTo>
                  <a:lnTo>
                    <a:pt x="649224" y="0"/>
                  </a:lnTo>
                  <a:close/>
                </a:path>
                <a:path w="1728470" h="30479">
                  <a:moveTo>
                    <a:pt x="685800" y="0"/>
                  </a:moveTo>
                  <a:lnTo>
                    <a:pt x="658368" y="0"/>
                  </a:lnTo>
                  <a:lnTo>
                    <a:pt x="658368" y="30480"/>
                  </a:lnTo>
                  <a:lnTo>
                    <a:pt x="685800" y="30480"/>
                  </a:lnTo>
                  <a:lnTo>
                    <a:pt x="685800" y="0"/>
                  </a:lnTo>
                  <a:close/>
                </a:path>
                <a:path w="1728470" h="30479">
                  <a:moveTo>
                    <a:pt x="704088" y="0"/>
                  </a:moveTo>
                  <a:lnTo>
                    <a:pt x="694944" y="0"/>
                  </a:lnTo>
                  <a:lnTo>
                    <a:pt x="694944" y="30480"/>
                  </a:lnTo>
                  <a:lnTo>
                    <a:pt x="704088" y="30480"/>
                  </a:lnTo>
                  <a:lnTo>
                    <a:pt x="704088" y="0"/>
                  </a:lnTo>
                  <a:close/>
                </a:path>
                <a:path w="1728470" h="30479">
                  <a:moveTo>
                    <a:pt x="722376" y="0"/>
                  </a:moveTo>
                  <a:lnTo>
                    <a:pt x="713232" y="0"/>
                  </a:lnTo>
                  <a:lnTo>
                    <a:pt x="713232" y="30480"/>
                  </a:lnTo>
                  <a:lnTo>
                    <a:pt x="722376" y="30480"/>
                  </a:lnTo>
                  <a:lnTo>
                    <a:pt x="722376" y="0"/>
                  </a:lnTo>
                  <a:close/>
                </a:path>
                <a:path w="1728470" h="30479">
                  <a:moveTo>
                    <a:pt x="758952" y="0"/>
                  </a:moveTo>
                  <a:lnTo>
                    <a:pt x="731520" y="0"/>
                  </a:lnTo>
                  <a:lnTo>
                    <a:pt x="731520" y="30480"/>
                  </a:lnTo>
                  <a:lnTo>
                    <a:pt x="758952" y="30480"/>
                  </a:lnTo>
                  <a:lnTo>
                    <a:pt x="758952" y="0"/>
                  </a:lnTo>
                  <a:close/>
                </a:path>
                <a:path w="1728470" h="30479">
                  <a:moveTo>
                    <a:pt x="777240" y="0"/>
                  </a:moveTo>
                  <a:lnTo>
                    <a:pt x="768096" y="0"/>
                  </a:lnTo>
                  <a:lnTo>
                    <a:pt x="768096" y="30480"/>
                  </a:lnTo>
                  <a:lnTo>
                    <a:pt x="777240" y="30480"/>
                  </a:lnTo>
                  <a:lnTo>
                    <a:pt x="777240" y="0"/>
                  </a:lnTo>
                  <a:close/>
                </a:path>
                <a:path w="1728470" h="30479">
                  <a:moveTo>
                    <a:pt x="795528" y="0"/>
                  </a:moveTo>
                  <a:lnTo>
                    <a:pt x="786384" y="0"/>
                  </a:lnTo>
                  <a:lnTo>
                    <a:pt x="786384" y="30480"/>
                  </a:lnTo>
                  <a:lnTo>
                    <a:pt x="795528" y="30480"/>
                  </a:lnTo>
                  <a:lnTo>
                    <a:pt x="795528" y="0"/>
                  </a:lnTo>
                  <a:close/>
                </a:path>
                <a:path w="1728470" h="30479">
                  <a:moveTo>
                    <a:pt x="832104" y="0"/>
                  </a:moveTo>
                  <a:lnTo>
                    <a:pt x="804672" y="0"/>
                  </a:lnTo>
                  <a:lnTo>
                    <a:pt x="804672" y="30480"/>
                  </a:lnTo>
                  <a:lnTo>
                    <a:pt x="832104" y="30480"/>
                  </a:lnTo>
                  <a:lnTo>
                    <a:pt x="832104" y="0"/>
                  </a:lnTo>
                  <a:close/>
                </a:path>
                <a:path w="1728470" h="30479">
                  <a:moveTo>
                    <a:pt x="850392" y="0"/>
                  </a:moveTo>
                  <a:lnTo>
                    <a:pt x="841248" y="0"/>
                  </a:lnTo>
                  <a:lnTo>
                    <a:pt x="841248" y="30480"/>
                  </a:lnTo>
                  <a:lnTo>
                    <a:pt x="850392" y="30480"/>
                  </a:lnTo>
                  <a:lnTo>
                    <a:pt x="850392" y="0"/>
                  </a:lnTo>
                  <a:close/>
                </a:path>
                <a:path w="1728470" h="30479">
                  <a:moveTo>
                    <a:pt x="868680" y="0"/>
                  </a:moveTo>
                  <a:lnTo>
                    <a:pt x="859536" y="0"/>
                  </a:lnTo>
                  <a:lnTo>
                    <a:pt x="859536" y="30480"/>
                  </a:lnTo>
                  <a:lnTo>
                    <a:pt x="868680" y="30480"/>
                  </a:lnTo>
                  <a:lnTo>
                    <a:pt x="868680" y="0"/>
                  </a:lnTo>
                  <a:close/>
                </a:path>
                <a:path w="1728470" h="30479">
                  <a:moveTo>
                    <a:pt x="905256" y="0"/>
                  </a:moveTo>
                  <a:lnTo>
                    <a:pt x="877824" y="0"/>
                  </a:lnTo>
                  <a:lnTo>
                    <a:pt x="877824" y="30480"/>
                  </a:lnTo>
                  <a:lnTo>
                    <a:pt x="905256" y="30480"/>
                  </a:lnTo>
                  <a:lnTo>
                    <a:pt x="905256" y="0"/>
                  </a:lnTo>
                  <a:close/>
                </a:path>
                <a:path w="1728470" h="30479">
                  <a:moveTo>
                    <a:pt x="923544" y="0"/>
                  </a:moveTo>
                  <a:lnTo>
                    <a:pt x="914400" y="0"/>
                  </a:lnTo>
                  <a:lnTo>
                    <a:pt x="914400" y="30480"/>
                  </a:lnTo>
                  <a:lnTo>
                    <a:pt x="923544" y="30480"/>
                  </a:lnTo>
                  <a:lnTo>
                    <a:pt x="923544" y="0"/>
                  </a:lnTo>
                  <a:close/>
                </a:path>
                <a:path w="1728470" h="30479">
                  <a:moveTo>
                    <a:pt x="941832" y="0"/>
                  </a:moveTo>
                  <a:lnTo>
                    <a:pt x="932688" y="0"/>
                  </a:lnTo>
                  <a:lnTo>
                    <a:pt x="932688" y="30480"/>
                  </a:lnTo>
                  <a:lnTo>
                    <a:pt x="941832" y="30480"/>
                  </a:lnTo>
                  <a:lnTo>
                    <a:pt x="941832" y="0"/>
                  </a:lnTo>
                  <a:close/>
                </a:path>
                <a:path w="1728470" h="30479">
                  <a:moveTo>
                    <a:pt x="978408" y="0"/>
                  </a:moveTo>
                  <a:lnTo>
                    <a:pt x="950976" y="0"/>
                  </a:lnTo>
                  <a:lnTo>
                    <a:pt x="950976" y="30480"/>
                  </a:lnTo>
                  <a:lnTo>
                    <a:pt x="978408" y="30480"/>
                  </a:lnTo>
                  <a:lnTo>
                    <a:pt x="978408" y="0"/>
                  </a:lnTo>
                  <a:close/>
                </a:path>
                <a:path w="1728470" h="30479">
                  <a:moveTo>
                    <a:pt x="996696" y="0"/>
                  </a:moveTo>
                  <a:lnTo>
                    <a:pt x="987552" y="0"/>
                  </a:lnTo>
                  <a:lnTo>
                    <a:pt x="987552" y="30480"/>
                  </a:lnTo>
                  <a:lnTo>
                    <a:pt x="996696" y="30480"/>
                  </a:lnTo>
                  <a:lnTo>
                    <a:pt x="996696" y="0"/>
                  </a:lnTo>
                  <a:close/>
                </a:path>
                <a:path w="1728470" h="30479">
                  <a:moveTo>
                    <a:pt x="1014984" y="0"/>
                  </a:moveTo>
                  <a:lnTo>
                    <a:pt x="1005840" y="0"/>
                  </a:lnTo>
                  <a:lnTo>
                    <a:pt x="1005840" y="30480"/>
                  </a:lnTo>
                  <a:lnTo>
                    <a:pt x="1014984" y="30480"/>
                  </a:lnTo>
                  <a:lnTo>
                    <a:pt x="1014984" y="0"/>
                  </a:lnTo>
                  <a:close/>
                </a:path>
                <a:path w="1728470" h="30479">
                  <a:moveTo>
                    <a:pt x="1051560" y="0"/>
                  </a:moveTo>
                  <a:lnTo>
                    <a:pt x="1024128" y="0"/>
                  </a:lnTo>
                  <a:lnTo>
                    <a:pt x="1024128" y="30480"/>
                  </a:lnTo>
                  <a:lnTo>
                    <a:pt x="1051560" y="30480"/>
                  </a:lnTo>
                  <a:lnTo>
                    <a:pt x="1051560" y="0"/>
                  </a:lnTo>
                  <a:close/>
                </a:path>
                <a:path w="1728470" h="30479">
                  <a:moveTo>
                    <a:pt x="1069848" y="0"/>
                  </a:moveTo>
                  <a:lnTo>
                    <a:pt x="1060704" y="0"/>
                  </a:lnTo>
                  <a:lnTo>
                    <a:pt x="1060704" y="30480"/>
                  </a:lnTo>
                  <a:lnTo>
                    <a:pt x="1069848" y="30480"/>
                  </a:lnTo>
                  <a:lnTo>
                    <a:pt x="1069848" y="0"/>
                  </a:lnTo>
                  <a:close/>
                </a:path>
                <a:path w="1728470" h="30479">
                  <a:moveTo>
                    <a:pt x="1088136" y="0"/>
                  </a:moveTo>
                  <a:lnTo>
                    <a:pt x="1078992" y="0"/>
                  </a:lnTo>
                  <a:lnTo>
                    <a:pt x="1078992" y="30480"/>
                  </a:lnTo>
                  <a:lnTo>
                    <a:pt x="1088136" y="30480"/>
                  </a:lnTo>
                  <a:lnTo>
                    <a:pt x="1088136" y="0"/>
                  </a:lnTo>
                  <a:close/>
                </a:path>
                <a:path w="1728470" h="30479">
                  <a:moveTo>
                    <a:pt x="1124712" y="0"/>
                  </a:moveTo>
                  <a:lnTo>
                    <a:pt x="1097280" y="0"/>
                  </a:lnTo>
                  <a:lnTo>
                    <a:pt x="1097280" y="30480"/>
                  </a:lnTo>
                  <a:lnTo>
                    <a:pt x="1124712" y="30480"/>
                  </a:lnTo>
                  <a:lnTo>
                    <a:pt x="1124712" y="0"/>
                  </a:lnTo>
                  <a:close/>
                </a:path>
                <a:path w="1728470" h="30479">
                  <a:moveTo>
                    <a:pt x="1143000" y="0"/>
                  </a:moveTo>
                  <a:lnTo>
                    <a:pt x="1133856" y="0"/>
                  </a:lnTo>
                  <a:lnTo>
                    <a:pt x="1133856" y="30480"/>
                  </a:lnTo>
                  <a:lnTo>
                    <a:pt x="1143000" y="30480"/>
                  </a:lnTo>
                  <a:lnTo>
                    <a:pt x="1143000" y="0"/>
                  </a:lnTo>
                  <a:close/>
                </a:path>
                <a:path w="1728470" h="30479">
                  <a:moveTo>
                    <a:pt x="1161288" y="0"/>
                  </a:moveTo>
                  <a:lnTo>
                    <a:pt x="1152144" y="0"/>
                  </a:lnTo>
                  <a:lnTo>
                    <a:pt x="1152144" y="30480"/>
                  </a:lnTo>
                  <a:lnTo>
                    <a:pt x="1161288" y="30480"/>
                  </a:lnTo>
                  <a:lnTo>
                    <a:pt x="1161288" y="0"/>
                  </a:lnTo>
                  <a:close/>
                </a:path>
                <a:path w="1728470" h="30479">
                  <a:moveTo>
                    <a:pt x="1197864" y="0"/>
                  </a:moveTo>
                  <a:lnTo>
                    <a:pt x="1170432" y="0"/>
                  </a:lnTo>
                  <a:lnTo>
                    <a:pt x="1170432" y="30480"/>
                  </a:lnTo>
                  <a:lnTo>
                    <a:pt x="1197864" y="30480"/>
                  </a:lnTo>
                  <a:lnTo>
                    <a:pt x="1197864" y="0"/>
                  </a:lnTo>
                  <a:close/>
                </a:path>
                <a:path w="1728470" h="30479">
                  <a:moveTo>
                    <a:pt x="1216152" y="0"/>
                  </a:moveTo>
                  <a:lnTo>
                    <a:pt x="1207008" y="0"/>
                  </a:lnTo>
                  <a:lnTo>
                    <a:pt x="1207008" y="30480"/>
                  </a:lnTo>
                  <a:lnTo>
                    <a:pt x="1216152" y="30480"/>
                  </a:lnTo>
                  <a:lnTo>
                    <a:pt x="1216152" y="0"/>
                  </a:lnTo>
                  <a:close/>
                </a:path>
                <a:path w="1728470" h="30479">
                  <a:moveTo>
                    <a:pt x="1234440" y="0"/>
                  </a:moveTo>
                  <a:lnTo>
                    <a:pt x="1225296" y="0"/>
                  </a:lnTo>
                  <a:lnTo>
                    <a:pt x="1225296" y="30480"/>
                  </a:lnTo>
                  <a:lnTo>
                    <a:pt x="1234440" y="30480"/>
                  </a:lnTo>
                  <a:lnTo>
                    <a:pt x="1234440" y="0"/>
                  </a:lnTo>
                  <a:close/>
                </a:path>
                <a:path w="1728470" h="30479">
                  <a:moveTo>
                    <a:pt x="1271016" y="0"/>
                  </a:moveTo>
                  <a:lnTo>
                    <a:pt x="1243584" y="0"/>
                  </a:lnTo>
                  <a:lnTo>
                    <a:pt x="1243584" y="30480"/>
                  </a:lnTo>
                  <a:lnTo>
                    <a:pt x="1271016" y="30480"/>
                  </a:lnTo>
                  <a:lnTo>
                    <a:pt x="1271016" y="0"/>
                  </a:lnTo>
                  <a:close/>
                </a:path>
                <a:path w="1728470" h="30479">
                  <a:moveTo>
                    <a:pt x="1289304" y="0"/>
                  </a:moveTo>
                  <a:lnTo>
                    <a:pt x="1280160" y="0"/>
                  </a:lnTo>
                  <a:lnTo>
                    <a:pt x="1280160" y="30480"/>
                  </a:lnTo>
                  <a:lnTo>
                    <a:pt x="1289304" y="30480"/>
                  </a:lnTo>
                  <a:lnTo>
                    <a:pt x="1289304" y="0"/>
                  </a:lnTo>
                  <a:close/>
                </a:path>
                <a:path w="1728470" h="30479">
                  <a:moveTo>
                    <a:pt x="1307592" y="0"/>
                  </a:moveTo>
                  <a:lnTo>
                    <a:pt x="1298448" y="0"/>
                  </a:lnTo>
                  <a:lnTo>
                    <a:pt x="1298448" y="30480"/>
                  </a:lnTo>
                  <a:lnTo>
                    <a:pt x="1307592" y="30480"/>
                  </a:lnTo>
                  <a:lnTo>
                    <a:pt x="1307592" y="0"/>
                  </a:lnTo>
                  <a:close/>
                </a:path>
                <a:path w="1728470" h="30479">
                  <a:moveTo>
                    <a:pt x="1344168" y="0"/>
                  </a:moveTo>
                  <a:lnTo>
                    <a:pt x="1316736" y="0"/>
                  </a:lnTo>
                  <a:lnTo>
                    <a:pt x="1316736" y="30480"/>
                  </a:lnTo>
                  <a:lnTo>
                    <a:pt x="1344168" y="30480"/>
                  </a:lnTo>
                  <a:lnTo>
                    <a:pt x="1344168" y="0"/>
                  </a:lnTo>
                  <a:close/>
                </a:path>
                <a:path w="1728470" h="30479">
                  <a:moveTo>
                    <a:pt x="1362456" y="0"/>
                  </a:moveTo>
                  <a:lnTo>
                    <a:pt x="1353312" y="0"/>
                  </a:lnTo>
                  <a:lnTo>
                    <a:pt x="1353312" y="30480"/>
                  </a:lnTo>
                  <a:lnTo>
                    <a:pt x="1362456" y="30480"/>
                  </a:lnTo>
                  <a:lnTo>
                    <a:pt x="1362456" y="0"/>
                  </a:lnTo>
                  <a:close/>
                </a:path>
                <a:path w="1728470" h="30479">
                  <a:moveTo>
                    <a:pt x="1380744" y="0"/>
                  </a:moveTo>
                  <a:lnTo>
                    <a:pt x="1371600" y="0"/>
                  </a:lnTo>
                  <a:lnTo>
                    <a:pt x="1371600" y="30480"/>
                  </a:lnTo>
                  <a:lnTo>
                    <a:pt x="1380744" y="30480"/>
                  </a:lnTo>
                  <a:lnTo>
                    <a:pt x="1380744" y="0"/>
                  </a:lnTo>
                  <a:close/>
                </a:path>
                <a:path w="1728470" h="30479">
                  <a:moveTo>
                    <a:pt x="1417320" y="0"/>
                  </a:moveTo>
                  <a:lnTo>
                    <a:pt x="1389888" y="0"/>
                  </a:lnTo>
                  <a:lnTo>
                    <a:pt x="1389888" y="30480"/>
                  </a:lnTo>
                  <a:lnTo>
                    <a:pt x="1417320" y="30480"/>
                  </a:lnTo>
                  <a:lnTo>
                    <a:pt x="1417320" y="0"/>
                  </a:lnTo>
                  <a:close/>
                </a:path>
                <a:path w="1728470" h="30479">
                  <a:moveTo>
                    <a:pt x="1435608" y="0"/>
                  </a:moveTo>
                  <a:lnTo>
                    <a:pt x="1426464" y="0"/>
                  </a:lnTo>
                  <a:lnTo>
                    <a:pt x="1426464" y="30480"/>
                  </a:lnTo>
                  <a:lnTo>
                    <a:pt x="1435608" y="30480"/>
                  </a:lnTo>
                  <a:lnTo>
                    <a:pt x="1435608" y="0"/>
                  </a:lnTo>
                  <a:close/>
                </a:path>
                <a:path w="1728470" h="30479">
                  <a:moveTo>
                    <a:pt x="1453896" y="0"/>
                  </a:moveTo>
                  <a:lnTo>
                    <a:pt x="1444752" y="0"/>
                  </a:lnTo>
                  <a:lnTo>
                    <a:pt x="1444752" y="30480"/>
                  </a:lnTo>
                  <a:lnTo>
                    <a:pt x="1453896" y="30480"/>
                  </a:lnTo>
                  <a:lnTo>
                    <a:pt x="1453896" y="0"/>
                  </a:lnTo>
                  <a:close/>
                </a:path>
                <a:path w="1728470" h="30479">
                  <a:moveTo>
                    <a:pt x="1490472" y="0"/>
                  </a:moveTo>
                  <a:lnTo>
                    <a:pt x="1463040" y="0"/>
                  </a:lnTo>
                  <a:lnTo>
                    <a:pt x="1463040" y="30480"/>
                  </a:lnTo>
                  <a:lnTo>
                    <a:pt x="1490472" y="30480"/>
                  </a:lnTo>
                  <a:lnTo>
                    <a:pt x="1490472" y="0"/>
                  </a:lnTo>
                  <a:close/>
                </a:path>
                <a:path w="1728470" h="30479">
                  <a:moveTo>
                    <a:pt x="1508760" y="0"/>
                  </a:moveTo>
                  <a:lnTo>
                    <a:pt x="1499616" y="0"/>
                  </a:lnTo>
                  <a:lnTo>
                    <a:pt x="1499616" y="30480"/>
                  </a:lnTo>
                  <a:lnTo>
                    <a:pt x="1508760" y="30480"/>
                  </a:lnTo>
                  <a:lnTo>
                    <a:pt x="1508760" y="0"/>
                  </a:lnTo>
                  <a:close/>
                </a:path>
                <a:path w="1728470" h="30479">
                  <a:moveTo>
                    <a:pt x="1527048" y="0"/>
                  </a:moveTo>
                  <a:lnTo>
                    <a:pt x="1517904" y="0"/>
                  </a:lnTo>
                  <a:lnTo>
                    <a:pt x="1517904" y="30480"/>
                  </a:lnTo>
                  <a:lnTo>
                    <a:pt x="1527048" y="30480"/>
                  </a:lnTo>
                  <a:lnTo>
                    <a:pt x="1527048" y="0"/>
                  </a:lnTo>
                  <a:close/>
                </a:path>
                <a:path w="1728470" h="30479">
                  <a:moveTo>
                    <a:pt x="1563624" y="0"/>
                  </a:moveTo>
                  <a:lnTo>
                    <a:pt x="1536192" y="0"/>
                  </a:lnTo>
                  <a:lnTo>
                    <a:pt x="1536192" y="30480"/>
                  </a:lnTo>
                  <a:lnTo>
                    <a:pt x="1563624" y="30480"/>
                  </a:lnTo>
                  <a:lnTo>
                    <a:pt x="1563624" y="0"/>
                  </a:lnTo>
                  <a:close/>
                </a:path>
                <a:path w="1728470" h="30479">
                  <a:moveTo>
                    <a:pt x="1581912" y="0"/>
                  </a:moveTo>
                  <a:lnTo>
                    <a:pt x="1572768" y="0"/>
                  </a:lnTo>
                  <a:lnTo>
                    <a:pt x="1572768" y="30480"/>
                  </a:lnTo>
                  <a:lnTo>
                    <a:pt x="1581912" y="30480"/>
                  </a:lnTo>
                  <a:lnTo>
                    <a:pt x="1581912" y="0"/>
                  </a:lnTo>
                  <a:close/>
                </a:path>
                <a:path w="1728470" h="30479">
                  <a:moveTo>
                    <a:pt x="1600200" y="0"/>
                  </a:moveTo>
                  <a:lnTo>
                    <a:pt x="1591056" y="0"/>
                  </a:lnTo>
                  <a:lnTo>
                    <a:pt x="1591056" y="30480"/>
                  </a:lnTo>
                  <a:lnTo>
                    <a:pt x="1600200" y="30480"/>
                  </a:lnTo>
                  <a:lnTo>
                    <a:pt x="1600200" y="0"/>
                  </a:lnTo>
                  <a:close/>
                </a:path>
                <a:path w="1728470" h="30479">
                  <a:moveTo>
                    <a:pt x="1636776" y="0"/>
                  </a:moveTo>
                  <a:lnTo>
                    <a:pt x="1609344" y="0"/>
                  </a:lnTo>
                  <a:lnTo>
                    <a:pt x="1609344" y="30480"/>
                  </a:lnTo>
                  <a:lnTo>
                    <a:pt x="1636776" y="30480"/>
                  </a:lnTo>
                  <a:lnTo>
                    <a:pt x="1636776" y="0"/>
                  </a:lnTo>
                  <a:close/>
                </a:path>
                <a:path w="1728470" h="30479">
                  <a:moveTo>
                    <a:pt x="1655064" y="0"/>
                  </a:moveTo>
                  <a:lnTo>
                    <a:pt x="1645920" y="0"/>
                  </a:lnTo>
                  <a:lnTo>
                    <a:pt x="1645920" y="30480"/>
                  </a:lnTo>
                  <a:lnTo>
                    <a:pt x="1655064" y="30480"/>
                  </a:lnTo>
                  <a:lnTo>
                    <a:pt x="1655064" y="0"/>
                  </a:lnTo>
                  <a:close/>
                </a:path>
                <a:path w="1728470" h="30479">
                  <a:moveTo>
                    <a:pt x="1673352" y="0"/>
                  </a:moveTo>
                  <a:lnTo>
                    <a:pt x="1664208" y="0"/>
                  </a:lnTo>
                  <a:lnTo>
                    <a:pt x="1664208" y="30480"/>
                  </a:lnTo>
                  <a:lnTo>
                    <a:pt x="1673352" y="30480"/>
                  </a:lnTo>
                  <a:lnTo>
                    <a:pt x="1673352" y="0"/>
                  </a:lnTo>
                  <a:close/>
                </a:path>
                <a:path w="1728470" h="30479">
                  <a:moveTo>
                    <a:pt x="1709928" y="0"/>
                  </a:moveTo>
                  <a:lnTo>
                    <a:pt x="1682496" y="0"/>
                  </a:lnTo>
                  <a:lnTo>
                    <a:pt x="1682496" y="30480"/>
                  </a:lnTo>
                  <a:lnTo>
                    <a:pt x="1709928" y="30480"/>
                  </a:lnTo>
                  <a:lnTo>
                    <a:pt x="1709928" y="0"/>
                  </a:lnTo>
                  <a:close/>
                </a:path>
                <a:path w="1728470" h="30479">
                  <a:moveTo>
                    <a:pt x="1728216" y="0"/>
                  </a:moveTo>
                  <a:lnTo>
                    <a:pt x="1719072" y="0"/>
                  </a:lnTo>
                  <a:lnTo>
                    <a:pt x="1719072" y="30480"/>
                  </a:lnTo>
                  <a:lnTo>
                    <a:pt x="1728216" y="30480"/>
                  </a:lnTo>
                  <a:lnTo>
                    <a:pt x="17282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01496" y="6598919"/>
              <a:ext cx="1728470" cy="30480"/>
            </a:xfrm>
            <a:custGeom>
              <a:avLst/>
              <a:gdLst/>
              <a:ahLst/>
              <a:cxnLst/>
              <a:rect l="l" t="t" r="r" b="b"/>
              <a:pathLst>
                <a:path w="1728470" h="30479">
                  <a:moveTo>
                    <a:pt x="9144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9144" y="30480"/>
                  </a:lnTo>
                  <a:lnTo>
                    <a:pt x="9144" y="0"/>
                  </a:lnTo>
                  <a:close/>
                </a:path>
                <a:path w="1728470" h="30479">
                  <a:moveTo>
                    <a:pt x="45720" y="0"/>
                  </a:moveTo>
                  <a:lnTo>
                    <a:pt x="18288" y="0"/>
                  </a:lnTo>
                  <a:lnTo>
                    <a:pt x="18288" y="30480"/>
                  </a:lnTo>
                  <a:lnTo>
                    <a:pt x="45720" y="30480"/>
                  </a:lnTo>
                  <a:lnTo>
                    <a:pt x="45720" y="0"/>
                  </a:lnTo>
                  <a:close/>
                </a:path>
                <a:path w="1728470" h="30479">
                  <a:moveTo>
                    <a:pt x="64008" y="0"/>
                  </a:moveTo>
                  <a:lnTo>
                    <a:pt x="54864" y="0"/>
                  </a:lnTo>
                  <a:lnTo>
                    <a:pt x="54864" y="30480"/>
                  </a:lnTo>
                  <a:lnTo>
                    <a:pt x="64008" y="30480"/>
                  </a:lnTo>
                  <a:lnTo>
                    <a:pt x="64008" y="0"/>
                  </a:lnTo>
                  <a:close/>
                </a:path>
                <a:path w="1728470" h="30479">
                  <a:moveTo>
                    <a:pt x="82296" y="0"/>
                  </a:moveTo>
                  <a:lnTo>
                    <a:pt x="73152" y="0"/>
                  </a:lnTo>
                  <a:lnTo>
                    <a:pt x="73152" y="30480"/>
                  </a:lnTo>
                  <a:lnTo>
                    <a:pt x="82296" y="30480"/>
                  </a:lnTo>
                  <a:lnTo>
                    <a:pt x="82296" y="0"/>
                  </a:lnTo>
                  <a:close/>
                </a:path>
                <a:path w="1728470" h="30479">
                  <a:moveTo>
                    <a:pt x="118872" y="0"/>
                  </a:moveTo>
                  <a:lnTo>
                    <a:pt x="91440" y="0"/>
                  </a:lnTo>
                  <a:lnTo>
                    <a:pt x="91440" y="30480"/>
                  </a:lnTo>
                  <a:lnTo>
                    <a:pt x="118872" y="30480"/>
                  </a:lnTo>
                  <a:lnTo>
                    <a:pt x="118872" y="0"/>
                  </a:lnTo>
                  <a:close/>
                </a:path>
                <a:path w="1728470" h="30479">
                  <a:moveTo>
                    <a:pt x="137160" y="0"/>
                  </a:moveTo>
                  <a:lnTo>
                    <a:pt x="128016" y="0"/>
                  </a:lnTo>
                  <a:lnTo>
                    <a:pt x="128016" y="30480"/>
                  </a:lnTo>
                  <a:lnTo>
                    <a:pt x="137160" y="30480"/>
                  </a:lnTo>
                  <a:lnTo>
                    <a:pt x="137160" y="0"/>
                  </a:lnTo>
                  <a:close/>
                </a:path>
                <a:path w="1728470" h="30479">
                  <a:moveTo>
                    <a:pt x="155448" y="0"/>
                  </a:moveTo>
                  <a:lnTo>
                    <a:pt x="146304" y="0"/>
                  </a:lnTo>
                  <a:lnTo>
                    <a:pt x="146304" y="30480"/>
                  </a:lnTo>
                  <a:lnTo>
                    <a:pt x="155448" y="30480"/>
                  </a:lnTo>
                  <a:lnTo>
                    <a:pt x="155448" y="0"/>
                  </a:lnTo>
                  <a:close/>
                </a:path>
                <a:path w="1728470" h="30479">
                  <a:moveTo>
                    <a:pt x="192024" y="0"/>
                  </a:moveTo>
                  <a:lnTo>
                    <a:pt x="164592" y="0"/>
                  </a:lnTo>
                  <a:lnTo>
                    <a:pt x="164592" y="30480"/>
                  </a:lnTo>
                  <a:lnTo>
                    <a:pt x="192024" y="30480"/>
                  </a:lnTo>
                  <a:lnTo>
                    <a:pt x="192024" y="0"/>
                  </a:lnTo>
                  <a:close/>
                </a:path>
                <a:path w="1728470" h="30479">
                  <a:moveTo>
                    <a:pt x="210312" y="0"/>
                  </a:moveTo>
                  <a:lnTo>
                    <a:pt x="201168" y="0"/>
                  </a:lnTo>
                  <a:lnTo>
                    <a:pt x="201168" y="30480"/>
                  </a:lnTo>
                  <a:lnTo>
                    <a:pt x="210312" y="30480"/>
                  </a:lnTo>
                  <a:lnTo>
                    <a:pt x="210312" y="0"/>
                  </a:lnTo>
                  <a:close/>
                </a:path>
                <a:path w="1728470" h="30479">
                  <a:moveTo>
                    <a:pt x="228600" y="0"/>
                  </a:moveTo>
                  <a:lnTo>
                    <a:pt x="219456" y="0"/>
                  </a:lnTo>
                  <a:lnTo>
                    <a:pt x="219456" y="30480"/>
                  </a:lnTo>
                  <a:lnTo>
                    <a:pt x="228600" y="30480"/>
                  </a:lnTo>
                  <a:lnTo>
                    <a:pt x="228600" y="0"/>
                  </a:lnTo>
                  <a:close/>
                </a:path>
                <a:path w="1728470" h="30479">
                  <a:moveTo>
                    <a:pt x="265176" y="0"/>
                  </a:moveTo>
                  <a:lnTo>
                    <a:pt x="237744" y="0"/>
                  </a:lnTo>
                  <a:lnTo>
                    <a:pt x="237744" y="30480"/>
                  </a:lnTo>
                  <a:lnTo>
                    <a:pt x="265176" y="30480"/>
                  </a:lnTo>
                  <a:lnTo>
                    <a:pt x="265176" y="0"/>
                  </a:lnTo>
                  <a:close/>
                </a:path>
                <a:path w="1728470" h="30479">
                  <a:moveTo>
                    <a:pt x="283464" y="0"/>
                  </a:moveTo>
                  <a:lnTo>
                    <a:pt x="274320" y="0"/>
                  </a:lnTo>
                  <a:lnTo>
                    <a:pt x="274320" y="30480"/>
                  </a:lnTo>
                  <a:lnTo>
                    <a:pt x="283464" y="30480"/>
                  </a:lnTo>
                  <a:lnTo>
                    <a:pt x="283464" y="0"/>
                  </a:lnTo>
                  <a:close/>
                </a:path>
                <a:path w="1728470" h="30479">
                  <a:moveTo>
                    <a:pt x="301752" y="0"/>
                  </a:moveTo>
                  <a:lnTo>
                    <a:pt x="292608" y="0"/>
                  </a:lnTo>
                  <a:lnTo>
                    <a:pt x="292608" y="30480"/>
                  </a:lnTo>
                  <a:lnTo>
                    <a:pt x="301752" y="30480"/>
                  </a:lnTo>
                  <a:lnTo>
                    <a:pt x="301752" y="0"/>
                  </a:lnTo>
                  <a:close/>
                </a:path>
                <a:path w="1728470" h="30479">
                  <a:moveTo>
                    <a:pt x="338328" y="0"/>
                  </a:moveTo>
                  <a:lnTo>
                    <a:pt x="310896" y="0"/>
                  </a:lnTo>
                  <a:lnTo>
                    <a:pt x="310896" y="30480"/>
                  </a:lnTo>
                  <a:lnTo>
                    <a:pt x="338328" y="30480"/>
                  </a:lnTo>
                  <a:lnTo>
                    <a:pt x="338328" y="0"/>
                  </a:lnTo>
                  <a:close/>
                </a:path>
                <a:path w="1728470" h="30479">
                  <a:moveTo>
                    <a:pt x="356616" y="0"/>
                  </a:moveTo>
                  <a:lnTo>
                    <a:pt x="347472" y="0"/>
                  </a:lnTo>
                  <a:lnTo>
                    <a:pt x="347472" y="30480"/>
                  </a:lnTo>
                  <a:lnTo>
                    <a:pt x="356616" y="30480"/>
                  </a:lnTo>
                  <a:lnTo>
                    <a:pt x="356616" y="0"/>
                  </a:lnTo>
                  <a:close/>
                </a:path>
                <a:path w="1728470" h="30479">
                  <a:moveTo>
                    <a:pt x="374904" y="0"/>
                  </a:moveTo>
                  <a:lnTo>
                    <a:pt x="365760" y="0"/>
                  </a:lnTo>
                  <a:lnTo>
                    <a:pt x="365760" y="30480"/>
                  </a:lnTo>
                  <a:lnTo>
                    <a:pt x="374904" y="30480"/>
                  </a:lnTo>
                  <a:lnTo>
                    <a:pt x="374904" y="0"/>
                  </a:lnTo>
                  <a:close/>
                </a:path>
                <a:path w="1728470" h="30479">
                  <a:moveTo>
                    <a:pt x="411480" y="0"/>
                  </a:moveTo>
                  <a:lnTo>
                    <a:pt x="384048" y="0"/>
                  </a:lnTo>
                  <a:lnTo>
                    <a:pt x="384048" y="30480"/>
                  </a:lnTo>
                  <a:lnTo>
                    <a:pt x="411480" y="30480"/>
                  </a:lnTo>
                  <a:lnTo>
                    <a:pt x="411480" y="0"/>
                  </a:lnTo>
                  <a:close/>
                </a:path>
                <a:path w="1728470" h="30479">
                  <a:moveTo>
                    <a:pt x="429768" y="0"/>
                  </a:moveTo>
                  <a:lnTo>
                    <a:pt x="420624" y="0"/>
                  </a:lnTo>
                  <a:lnTo>
                    <a:pt x="420624" y="30480"/>
                  </a:lnTo>
                  <a:lnTo>
                    <a:pt x="429768" y="30480"/>
                  </a:lnTo>
                  <a:lnTo>
                    <a:pt x="429768" y="0"/>
                  </a:lnTo>
                  <a:close/>
                </a:path>
                <a:path w="1728470" h="30479">
                  <a:moveTo>
                    <a:pt x="448056" y="0"/>
                  </a:moveTo>
                  <a:lnTo>
                    <a:pt x="438912" y="0"/>
                  </a:lnTo>
                  <a:lnTo>
                    <a:pt x="438912" y="30480"/>
                  </a:lnTo>
                  <a:lnTo>
                    <a:pt x="448056" y="30480"/>
                  </a:lnTo>
                  <a:lnTo>
                    <a:pt x="448056" y="0"/>
                  </a:lnTo>
                  <a:close/>
                </a:path>
                <a:path w="1728470" h="30479">
                  <a:moveTo>
                    <a:pt x="484632" y="0"/>
                  </a:moveTo>
                  <a:lnTo>
                    <a:pt x="457200" y="0"/>
                  </a:lnTo>
                  <a:lnTo>
                    <a:pt x="457200" y="30480"/>
                  </a:lnTo>
                  <a:lnTo>
                    <a:pt x="484632" y="30480"/>
                  </a:lnTo>
                  <a:lnTo>
                    <a:pt x="484632" y="0"/>
                  </a:lnTo>
                  <a:close/>
                </a:path>
                <a:path w="1728470" h="30479">
                  <a:moveTo>
                    <a:pt x="502920" y="0"/>
                  </a:moveTo>
                  <a:lnTo>
                    <a:pt x="493776" y="0"/>
                  </a:lnTo>
                  <a:lnTo>
                    <a:pt x="493776" y="30480"/>
                  </a:lnTo>
                  <a:lnTo>
                    <a:pt x="502920" y="30480"/>
                  </a:lnTo>
                  <a:lnTo>
                    <a:pt x="502920" y="0"/>
                  </a:lnTo>
                  <a:close/>
                </a:path>
                <a:path w="1728470" h="30479">
                  <a:moveTo>
                    <a:pt x="521208" y="0"/>
                  </a:moveTo>
                  <a:lnTo>
                    <a:pt x="512064" y="0"/>
                  </a:lnTo>
                  <a:lnTo>
                    <a:pt x="512064" y="30480"/>
                  </a:lnTo>
                  <a:lnTo>
                    <a:pt x="521208" y="30480"/>
                  </a:lnTo>
                  <a:lnTo>
                    <a:pt x="521208" y="0"/>
                  </a:lnTo>
                  <a:close/>
                </a:path>
                <a:path w="1728470" h="30479">
                  <a:moveTo>
                    <a:pt x="557784" y="0"/>
                  </a:moveTo>
                  <a:lnTo>
                    <a:pt x="530352" y="0"/>
                  </a:lnTo>
                  <a:lnTo>
                    <a:pt x="530352" y="30480"/>
                  </a:lnTo>
                  <a:lnTo>
                    <a:pt x="557784" y="30480"/>
                  </a:lnTo>
                  <a:lnTo>
                    <a:pt x="557784" y="0"/>
                  </a:lnTo>
                  <a:close/>
                </a:path>
                <a:path w="1728470" h="30479">
                  <a:moveTo>
                    <a:pt x="576072" y="0"/>
                  </a:moveTo>
                  <a:lnTo>
                    <a:pt x="566928" y="0"/>
                  </a:lnTo>
                  <a:lnTo>
                    <a:pt x="566928" y="30480"/>
                  </a:lnTo>
                  <a:lnTo>
                    <a:pt x="576072" y="30480"/>
                  </a:lnTo>
                  <a:lnTo>
                    <a:pt x="576072" y="0"/>
                  </a:lnTo>
                  <a:close/>
                </a:path>
                <a:path w="1728470" h="30479">
                  <a:moveTo>
                    <a:pt x="594360" y="0"/>
                  </a:moveTo>
                  <a:lnTo>
                    <a:pt x="585216" y="0"/>
                  </a:lnTo>
                  <a:lnTo>
                    <a:pt x="585216" y="30480"/>
                  </a:lnTo>
                  <a:lnTo>
                    <a:pt x="594360" y="30480"/>
                  </a:lnTo>
                  <a:lnTo>
                    <a:pt x="594360" y="0"/>
                  </a:lnTo>
                  <a:close/>
                </a:path>
                <a:path w="1728470" h="30479">
                  <a:moveTo>
                    <a:pt x="630936" y="0"/>
                  </a:moveTo>
                  <a:lnTo>
                    <a:pt x="603504" y="0"/>
                  </a:lnTo>
                  <a:lnTo>
                    <a:pt x="603504" y="30480"/>
                  </a:lnTo>
                  <a:lnTo>
                    <a:pt x="630936" y="30480"/>
                  </a:lnTo>
                  <a:lnTo>
                    <a:pt x="630936" y="0"/>
                  </a:lnTo>
                  <a:close/>
                </a:path>
                <a:path w="1728470" h="30479">
                  <a:moveTo>
                    <a:pt x="649224" y="0"/>
                  </a:moveTo>
                  <a:lnTo>
                    <a:pt x="640080" y="0"/>
                  </a:lnTo>
                  <a:lnTo>
                    <a:pt x="640080" y="30480"/>
                  </a:lnTo>
                  <a:lnTo>
                    <a:pt x="649224" y="30480"/>
                  </a:lnTo>
                  <a:lnTo>
                    <a:pt x="649224" y="0"/>
                  </a:lnTo>
                  <a:close/>
                </a:path>
                <a:path w="1728470" h="30479">
                  <a:moveTo>
                    <a:pt x="667512" y="0"/>
                  </a:moveTo>
                  <a:lnTo>
                    <a:pt x="658368" y="0"/>
                  </a:lnTo>
                  <a:lnTo>
                    <a:pt x="658368" y="30480"/>
                  </a:lnTo>
                  <a:lnTo>
                    <a:pt x="667512" y="30480"/>
                  </a:lnTo>
                  <a:lnTo>
                    <a:pt x="667512" y="0"/>
                  </a:lnTo>
                  <a:close/>
                </a:path>
                <a:path w="1728470" h="30479">
                  <a:moveTo>
                    <a:pt x="704088" y="0"/>
                  </a:moveTo>
                  <a:lnTo>
                    <a:pt x="676656" y="0"/>
                  </a:lnTo>
                  <a:lnTo>
                    <a:pt x="676656" y="30480"/>
                  </a:lnTo>
                  <a:lnTo>
                    <a:pt x="704088" y="30480"/>
                  </a:lnTo>
                  <a:lnTo>
                    <a:pt x="704088" y="0"/>
                  </a:lnTo>
                  <a:close/>
                </a:path>
                <a:path w="1728470" h="30479">
                  <a:moveTo>
                    <a:pt x="722376" y="0"/>
                  </a:moveTo>
                  <a:lnTo>
                    <a:pt x="713232" y="0"/>
                  </a:lnTo>
                  <a:lnTo>
                    <a:pt x="713232" y="30480"/>
                  </a:lnTo>
                  <a:lnTo>
                    <a:pt x="722376" y="30480"/>
                  </a:lnTo>
                  <a:lnTo>
                    <a:pt x="722376" y="0"/>
                  </a:lnTo>
                  <a:close/>
                </a:path>
                <a:path w="1728470" h="30479">
                  <a:moveTo>
                    <a:pt x="740664" y="0"/>
                  </a:moveTo>
                  <a:lnTo>
                    <a:pt x="731520" y="0"/>
                  </a:lnTo>
                  <a:lnTo>
                    <a:pt x="731520" y="30480"/>
                  </a:lnTo>
                  <a:lnTo>
                    <a:pt x="740664" y="30480"/>
                  </a:lnTo>
                  <a:lnTo>
                    <a:pt x="740664" y="0"/>
                  </a:lnTo>
                  <a:close/>
                </a:path>
                <a:path w="1728470" h="30479">
                  <a:moveTo>
                    <a:pt x="777240" y="0"/>
                  </a:moveTo>
                  <a:lnTo>
                    <a:pt x="749808" y="0"/>
                  </a:lnTo>
                  <a:lnTo>
                    <a:pt x="749808" y="30480"/>
                  </a:lnTo>
                  <a:lnTo>
                    <a:pt x="777240" y="30480"/>
                  </a:lnTo>
                  <a:lnTo>
                    <a:pt x="777240" y="0"/>
                  </a:lnTo>
                  <a:close/>
                </a:path>
                <a:path w="1728470" h="30479">
                  <a:moveTo>
                    <a:pt x="795528" y="0"/>
                  </a:moveTo>
                  <a:lnTo>
                    <a:pt x="786384" y="0"/>
                  </a:lnTo>
                  <a:lnTo>
                    <a:pt x="786384" y="30480"/>
                  </a:lnTo>
                  <a:lnTo>
                    <a:pt x="795528" y="30480"/>
                  </a:lnTo>
                  <a:lnTo>
                    <a:pt x="795528" y="0"/>
                  </a:lnTo>
                  <a:close/>
                </a:path>
                <a:path w="1728470" h="30479">
                  <a:moveTo>
                    <a:pt x="813816" y="0"/>
                  </a:moveTo>
                  <a:lnTo>
                    <a:pt x="804672" y="0"/>
                  </a:lnTo>
                  <a:lnTo>
                    <a:pt x="804672" y="30480"/>
                  </a:lnTo>
                  <a:lnTo>
                    <a:pt x="813816" y="30480"/>
                  </a:lnTo>
                  <a:lnTo>
                    <a:pt x="813816" y="0"/>
                  </a:lnTo>
                  <a:close/>
                </a:path>
                <a:path w="1728470" h="30479">
                  <a:moveTo>
                    <a:pt x="850392" y="0"/>
                  </a:moveTo>
                  <a:lnTo>
                    <a:pt x="822960" y="0"/>
                  </a:lnTo>
                  <a:lnTo>
                    <a:pt x="822960" y="30480"/>
                  </a:lnTo>
                  <a:lnTo>
                    <a:pt x="850392" y="30480"/>
                  </a:lnTo>
                  <a:lnTo>
                    <a:pt x="850392" y="0"/>
                  </a:lnTo>
                  <a:close/>
                </a:path>
                <a:path w="1728470" h="30479">
                  <a:moveTo>
                    <a:pt x="868680" y="0"/>
                  </a:moveTo>
                  <a:lnTo>
                    <a:pt x="859536" y="0"/>
                  </a:lnTo>
                  <a:lnTo>
                    <a:pt x="859536" y="30480"/>
                  </a:lnTo>
                  <a:lnTo>
                    <a:pt x="868680" y="30480"/>
                  </a:lnTo>
                  <a:lnTo>
                    <a:pt x="868680" y="0"/>
                  </a:lnTo>
                  <a:close/>
                </a:path>
                <a:path w="1728470" h="30479">
                  <a:moveTo>
                    <a:pt x="886968" y="0"/>
                  </a:moveTo>
                  <a:lnTo>
                    <a:pt x="877824" y="0"/>
                  </a:lnTo>
                  <a:lnTo>
                    <a:pt x="877824" y="30480"/>
                  </a:lnTo>
                  <a:lnTo>
                    <a:pt x="886968" y="30480"/>
                  </a:lnTo>
                  <a:lnTo>
                    <a:pt x="886968" y="0"/>
                  </a:lnTo>
                  <a:close/>
                </a:path>
                <a:path w="1728470" h="30479">
                  <a:moveTo>
                    <a:pt x="923544" y="0"/>
                  </a:moveTo>
                  <a:lnTo>
                    <a:pt x="896112" y="0"/>
                  </a:lnTo>
                  <a:lnTo>
                    <a:pt x="896112" y="30480"/>
                  </a:lnTo>
                  <a:lnTo>
                    <a:pt x="923544" y="30480"/>
                  </a:lnTo>
                  <a:lnTo>
                    <a:pt x="923544" y="0"/>
                  </a:lnTo>
                  <a:close/>
                </a:path>
                <a:path w="1728470" h="30479">
                  <a:moveTo>
                    <a:pt x="941832" y="0"/>
                  </a:moveTo>
                  <a:lnTo>
                    <a:pt x="932688" y="0"/>
                  </a:lnTo>
                  <a:lnTo>
                    <a:pt x="932688" y="30480"/>
                  </a:lnTo>
                  <a:lnTo>
                    <a:pt x="941832" y="30480"/>
                  </a:lnTo>
                  <a:lnTo>
                    <a:pt x="941832" y="0"/>
                  </a:lnTo>
                  <a:close/>
                </a:path>
                <a:path w="1728470" h="30479">
                  <a:moveTo>
                    <a:pt x="960120" y="0"/>
                  </a:moveTo>
                  <a:lnTo>
                    <a:pt x="950976" y="0"/>
                  </a:lnTo>
                  <a:lnTo>
                    <a:pt x="950976" y="30480"/>
                  </a:lnTo>
                  <a:lnTo>
                    <a:pt x="960120" y="30480"/>
                  </a:lnTo>
                  <a:lnTo>
                    <a:pt x="960120" y="0"/>
                  </a:lnTo>
                  <a:close/>
                </a:path>
                <a:path w="1728470" h="30479">
                  <a:moveTo>
                    <a:pt x="996696" y="0"/>
                  </a:moveTo>
                  <a:lnTo>
                    <a:pt x="969264" y="0"/>
                  </a:lnTo>
                  <a:lnTo>
                    <a:pt x="969264" y="30480"/>
                  </a:lnTo>
                  <a:lnTo>
                    <a:pt x="996696" y="30480"/>
                  </a:lnTo>
                  <a:lnTo>
                    <a:pt x="996696" y="0"/>
                  </a:lnTo>
                  <a:close/>
                </a:path>
                <a:path w="1728470" h="30479">
                  <a:moveTo>
                    <a:pt x="1014984" y="0"/>
                  </a:moveTo>
                  <a:lnTo>
                    <a:pt x="1005840" y="0"/>
                  </a:lnTo>
                  <a:lnTo>
                    <a:pt x="1005840" y="30480"/>
                  </a:lnTo>
                  <a:lnTo>
                    <a:pt x="1014984" y="30480"/>
                  </a:lnTo>
                  <a:lnTo>
                    <a:pt x="1014984" y="0"/>
                  </a:lnTo>
                  <a:close/>
                </a:path>
                <a:path w="1728470" h="30479">
                  <a:moveTo>
                    <a:pt x="1033272" y="0"/>
                  </a:moveTo>
                  <a:lnTo>
                    <a:pt x="1024128" y="0"/>
                  </a:lnTo>
                  <a:lnTo>
                    <a:pt x="1024128" y="30480"/>
                  </a:lnTo>
                  <a:lnTo>
                    <a:pt x="1033272" y="30480"/>
                  </a:lnTo>
                  <a:lnTo>
                    <a:pt x="1033272" y="0"/>
                  </a:lnTo>
                  <a:close/>
                </a:path>
                <a:path w="1728470" h="30479">
                  <a:moveTo>
                    <a:pt x="1069848" y="0"/>
                  </a:moveTo>
                  <a:lnTo>
                    <a:pt x="1042416" y="0"/>
                  </a:lnTo>
                  <a:lnTo>
                    <a:pt x="1042416" y="30480"/>
                  </a:lnTo>
                  <a:lnTo>
                    <a:pt x="1069848" y="30480"/>
                  </a:lnTo>
                  <a:lnTo>
                    <a:pt x="1069848" y="0"/>
                  </a:lnTo>
                  <a:close/>
                </a:path>
                <a:path w="1728470" h="30479">
                  <a:moveTo>
                    <a:pt x="1088136" y="0"/>
                  </a:moveTo>
                  <a:lnTo>
                    <a:pt x="1078992" y="0"/>
                  </a:lnTo>
                  <a:lnTo>
                    <a:pt x="1078992" y="30480"/>
                  </a:lnTo>
                  <a:lnTo>
                    <a:pt x="1088136" y="30480"/>
                  </a:lnTo>
                  <a:lnTo>
                    <a:pt x="1088136" y="0"/>
                  </a:lnTo>
                  <a:close/>
                </a:path>
                <a:path w="1728470" h="30479">
                  <a:moveTo>
                    <a:pt x="1106424" y="0"/>
                  </a:moveTo>
                  <a:lnTo>
                    <a:pt x="1097280" y="0"/>
                  </a:lnTo>
                  <a:lnTo>
                    <a:pt x="1097280" y="30480"/>
                  </a:lnTo>
                  <a:lnTo>
                    <a:pt x="1106424" y="30480"/>
                  </a:lnTo>
                  <a:lnTo>
                    <a:pt x="1106424" y="0"/>
                  </a:lnTo>
                  <a:close/>
                </a:path>
                <a:path w="1728470" h="30479">
                  <a:moveTo>
                    <a:pt x="1143000" y="0"/>
                  </a:moveTo>
                  <a:lnTo>
                    <a:pt x="1115568" y="0"/>
                  </a:lnTo>
                  <a:lnTo>
                    <a:pt x="1115568" y="30480"/>
                  </a:lnTo>
                  <a:lnTo>
                    <a:pt x="1143000" y="30480"/>
                  </a:lnTo>
                  <a:lnTo>
                    <a:pt x="1143000" y="0"/>
                  </a:lnTo>
                  <a:close/>
                </a:path>
                <a:path w="1728470" h="30479">
                  <a:moveTo>
                    <a:pt x="1161288" y="0"/>
                  </a:moveTo>
                  <a:lnTo>
                    <a:pt x="1152144" y="0"/>
                  </a:lnTo>
                  <a:lnTo>
                    <a:pt x="1152144" y="30480"/>
                  </a:lnTo>
                  <a:lnTo>
                    <a:pt x="1161288" y="30480"/>
                  </a:lnTo>
                  <a:lnTo>
                    <a:pt x="1161288" y="0"/>
                  </a:lnTo>
                  <a:close/>
                </a:path>
                <a:path w="1728470" h="30479">
                  <a:moveTo>
                    <a:pt x="1179576" y="0"/>
                  </a:moveTo>
                  <a:lnTo>
                    <a:pt x="1170432" y="0"/>
                  </a:lnTo>
                  <a:lnTo>
                    <a:pt x="1170432" y="30480"/>
                  </a:lnTo>
                  <a:lnTo>
                    <a:pt x="1179576" y="30480"/>
                  </a:lnTo>
                  <a:lnTo>
                    <a:pt x="1179576" y="0"/>
                  </a:lnTo>
                  <a:close/>
                </a:path>
                <a:path w="1728470" h="30479">
                  <a:moveTo>
                    <a:pt x="1216152" y="0"/>
                  </a:moveTo>
                  <a:lnTo>
                    <a:pt x="1188720" y="0"/>
                  </a:lnTo>
                  <a:lnTo>
                    <a:pt x="1188720" y="30480"/>
                  </a:lnTo>
                  <a:lnTo>
                    <a:pt x="1216152" y="30480"/>
                  </a:lnTo>
                  <a:lnTo>
                    <a:pt x="1216152" y="0"/>
                  </a:lnTo>
                  <a:close/>
                </a:path>
                <a:path w="1728470" h="30479">
                  <a:moveTo>
                    <a:pt x="1234440" y="0"/>
                  </a:moveTo>
                  <a:lnTo>
                    <a:pt x="1225296" y="0"/>
                  </a:lnTo>
                  <a:lnTo>
                    <a:pt x="1225296" y="30480"/>
                  </a:lnTo>
                  <a:lnTo>
                    <a:pt x="1234440" y="30480"/>
                  </a:lnTo>
                  <a:lnTo>
                    <a:pt x="1234440" y="0"/>
                  </a:lnTo>
                  <a:close/>
                </a:path>
                <a:path w="1728470" h="30479">
                  <a:moveTo>
                    <a:pt x="1252728" y="0"/>
                  </a:moveTo>
                  <a:lnTo>
                    <a:pt x="1243584" y="0"/>
                  </a:lnTo>
                  <a:lnTo>
                    <a:pt x="1243584" y="30480"/>
                  </a:lnTo>
                  <a:lnTo>
                    <a:pt x="1252728" y="30480"/>
                  </a:lnTo>
                  <a:lnTo>
                    <a:pt x="1252728" y="0"/>
                  </a:lnTo>
                  <a:close/>
                </a:path>
                <a:path w="1728470" h="30479">
                  <a:moveTo>
                    <a:pt x="1289304" y="0"/>
                  </a:moveTo>
                  <a:lnTo>
                    <a:pt x="1261872" y="0"/>
                  </a:lnTo>
                  <a:lnTo>
                    <a:pt x="1261872" y="30480"/>
                  </a:lnTo>
                  <a:lnTo>
                    <a:pt x="1289304" y="30480"/>
                  </a:lnTo>
                  <a:lnTo>
                    <a:pt x="1289304" y="0"/>
                  </a:lnTo>
                  <a:close/>
                </a:path>
                <a:path w="1728470" h="30479">
                  <a:moveTo>
                    <a:pt x="1307592" y="0"/>
                  </a:moveTo>
                  <a:lnTo>
                    <a:pt x="1298448" y="0"/>
                  </a:lnTo>
                  <a:lnTo>
                    <a:pt x="1298448" y="30480"/>
                  </a:lnTo>
                  <a:lnTo>
                    <a:pt x="1307592" y="30480"/>
                  </a:lnTo>
                  <a:lnTo>
                    <a:pt x="1307592" y="0"/>
                  </a:lnTo>
                  <a:close/>
                </a:path>
                <a:path w="1728470" h="30479">
                  <a:moveTo>
                    <a:pt x="1325880" y="0"/>
                  </a:moveTo>
                  <a:lnTo>
                    <a:pt x="1316736" y="0"/>
                  </a:lnTo>
                  <a:lnTo>
                    <a:pt x="1316736" y="30480"/>
                  </a:lnTo>
                  <a:lnTo>
                    <a:pt x="1325880" y="30480"/>
                  </a:lnTo>
                  <a:lnTo>
                    <a:pt x="1325880" y="0"/>
                  </a:lnTo>
                  <a:close/>
                </a:path>
                <a:path w="1728470" h="30479">
                  <a:moveTo>
                    <a:pt x="1362456" y="0"/>
                  </a:moveTo>
                  <a:lnTo>
                    <a:pt x="1335024" y="0"/>
                  </a:lnTo>
                  <a:lnTo>
                    <a:pt x="1335024" y="30480"/>
                  </a:lnTo>
                  <a:lnTo>
                    <a:pt x="1362456" y="30480"/>
                  </a:lnTo>
                  <a:lnTo>
                    <a:pt x="1362456" y="0"/>
                  </a:lnTo>
                  <a:close/>
                </a:path>
                <a:path w="1728470" h="30479">
                  <a:moveTo>
                    <a:pt x="1380744" y="0"/>
                  </a:moveTo>
                  <a:lnTo>
                    <a:pt x="1371600" y="0"/>
                  </a:lnTo>
                  <a:lnTo>
                    <a:pt x="1371600" y="30480"/>
                  </a:lnTo>
                  <a:lnTo>
                    <a:pt x="1380744" y="30480"/>
                  </a:lnTo>
                  <a:lnTo>
                    <a:pt x="1380744" y="0"/>
                  </a:lnTo>
                  <a:close/>
                </a:path>
                <a:path w="1728470" h="30479">
                  <a:moveTo>
                    <a:pt x="1399032" y="0"/>
                  </a:moveTo>
                  <a:lnTo>
                    <a:pt x="1389888" y="0"/>
                  </a:lnTo>
                  <a:lnTo>
                    <a:pt x="1389888" y="30480"/>
                  </a:lnTo>
                  <a:lnTo>
                    <a:pt x="1399032" y="30480"/>
                  </a:lnTo>
                  <a:lnTo>
                    <a:pt x="1399032" y="0"/>
                  </a:lnTo>
                  <a:close/>
                </a:path>
                <a:path w="1728470" h="30479">
                  <a:moveTo>
                    <a:pt x="1435608" y="0"/>
                  </a:moveTo>
                  <a:lnTo>
                    <a:pt x="1408176" y="0"/>
                  </a:lnTo>
                  <a:lnTo>
                    <a:pt x="1408176" y="30480"/>
                  </a:lnTo>
                  <a:lnTo>
                    <a:pt x="1435608" y="30480"/>
                  </a:lnTo>
                  <a:lnTo>
                    <a:pt x="1435608" y="0"/>
                  </a:lnTo>
                  <a:close/>
                </a:path>
                <a:path w="1728470" h="30479">
                  <a:moveTo>
                    <a:pt x="1453896" y="0"/>
                  </a:moveTo>
                  <a:lnTo>
                    <a:pt x="1444752" y="0"/>
                  </a:lnTo>
                  <a:lnTo>
                    <a:pt x="1444752" y="30480"/>
                  </a:lnTo>
                  <a:lnTo>
                    <a:pt x="1453896" y="30480"/>
                  </a:lnTo>
                  <a:lnTo>
                    <a:pt x="1453896" y="0"/>
                  </a:lnTo>
                  <a:close/>
                </a:path>
                <a:path w="1728470" h="30479">
                  <a:moveTo>
                    <a:pt x="1472184" y="0"/>
                  </a:moveTo>
                  <a:lnTo>
                    <a:pt x="1463040" y="0"/>
                  </a:lnTo>
                  <a:lnTo>
                    <a:pt x="1463040" y="30480"/>
                  </a:lnTo>
                  <a:lnTo>
                    <a:pt x="1472184" y="30480"/>
                  </a:lnTo>
                  <a:lnTo>
                    <a:pt x="1472184" y="0"/>
                  </a:lnTo>
                  <a:close/>
                </a:path>
                <a:path w="1728470" h="30479">
                  <a:moveTo>
                    <a:pt x="1508760" y="0"/>
                  </a:moveTo>
                  <a:lnTo>
                    <a:pt x="1481328" y="0"/>
                  </a:lnTo>
                  <a:lnTo>
                    <a:pt x="1481328" y="30480"/>
                  </a:lnTo>
                  <a:lnTo>
                    <a:pt x="1508760" y="30480"/>
                  </a:lnTo>
                  <a:lnTo>
                    <a:pt x="1508760" y="0"/>
                  </a:lnTo>
                  <a:close/>
                </a:path>
                <a:path w="1728470" h="30479">
                  <a:moveTo>
                    <a:pt x="1527048" y="0"/>
                  </a:moveTo>
                  <a:lnTo>
                    <a:pt x="1517904" y="0"/>
                  </a:lnTo>
                  <a:lnTo>
                    <a:pt x="1517904" y="30480"/>
                  </a:lnTo>
                  <a:lnTo>
                    <a:pt x="1527048" y="30480"/>
                  </a:lnTo>
                  <a:lnTo>
                    <a:pt x="1527048" y="0"/>
                  </a:lnTo>
                  <a:close/>
                </a:path>
                <a:path w="1728470" h="30479">
                  <a:moveTo>
                    <a:pt x="1545336" y="0"/>
                  </a:moveTo>
                  <a:lnTo>
                    <a:pt x="1536192" y="0"/>
                  </a:lnTo>
                  <a:lnTo>
                    <a:pt x="1536192" y="30480"/>
                  </a:lnTo>
                  <a:lnTo>
                    <a:pt x="1545336" y="30480"/>
                  </a:lnTo>
                  <a:lnTo>
                    <a:pt x="1545336" y="0"/>
                  </a:lnTo>
                  <a:close/>
                </a:path>
                <a:path w="1728470" h="30479">
                  <a:moveTo>
                    <a:pt x="1581912" y="0"/>
                  </a:moveTo>
                  <a:lnTo>
                    <a:pt x="1554480" y="0"/>
                  </a:lnTo>
                  <a:lnTo>
                    <a:pt x="1554480" y="30480"/>
                  </a:lnTo>
                  <a:lnTo>
                    <a:pt x="1581912" y="30480"/>
                  </a:lnTo>
                  <a:lnTo>
                    <a:pt x="1581912" y="0"/>
                  </a:lnTo>
                  <a:close/>
                </a:path>
                <a:path w="1728470" h="30479">
                  <a:moveTo>
                    <a:pt x="1600200" y="0"/>
                  </a:moveTo>
                  <a:lnTo>
                    <a:pt x="1591056" y="0"/>
                  </a:lnTo>
                  <a:lnTo>
                    <a:pt x="1591056" y="30480"/>
                  </a:lnTo>
                  <a:lnTo>
                    <a:pt x="1600200" y="30480"/>
                  </a:lnTo>
                  <a:lnTo>
                    <a:pt x="1600200" y="0"/>
                  </a:lnTo>
                  <a:close/>
                </a:path>
                <a:path w="1728470" h="30479">
                  <a:moveTo>
                    <a:pt x="1618488" y="0"/>
                  </a:moveTo>
                  <a:lnTo>
                    <a:pt x="1609344" y="0"/>
                  </a:lnTo>
                  <a:lnTo>
                    <a:pt x="1609344" y="30480"/>
                  </a:lnTo>
                  <a:lnTo>
                    <a:pt x="1618488" y="30480"/>
                  </a:lnTo>
                  <a:lnTo>
                    <a:pt x="1618488" y="0"/>
                  </a:lnTo>
                  <a:close/>
                </a:path>
                <a:path w="1728470" h="30479">
                  <a:moveTo>
                    <a:pt x="1655064" y="0"/>
                  </a:moveTo>
                  <a:lnTo>
                    <a:pt x="1627632" y="0"/>
                  </a:lnTo>
                  <a:lnTo>
                    <a:pt x="1627632" y="30480"/>
                  </a:lnTo>
                  <a:lnTo>
                    <a:pt x="1655064" y="30480"/>
                  </a:lnTo>
                  <a:lnTo>
                    <a:pt x="1655064" y="0"/>
                  </a:lnTo>
                  <a:close/>
                </a:path>
                <a:path w="1728470" h="30479">
                  <a:moveTo>
                    <a:pt x="1673352" y="0"/>
                  </a:moveTo>
                  <a:lnTo>
                    <a:pt x="1664208" y="0"/>
                  </a:lnTo>
                  <a:lnTo>
                    <a:pt x="1664208" y="30480"/>
                  </a:lnTo>
                  <a:lnTo>
                    <a:pt x="1673352" y="30480"/>
                  </a:lnTo>
                  <a:lnTo>
                    <a:pt x="1673352" y="0"/>
                  </a:lnTo>
                  <a:close/>
                </a:path>
                <a:path w="1728470" h="30479">
                  <a:moveTo>
                    <a:pt x="1691640" y="0"/>
                  </a:moveTo>
                  <a:lnTo>
                    <a:pt x="1682496" y="0"/>
                  </a:lnTo>
                  <a:lnTo>
                    <a:pt x="1682496" y="30480"/>
                  </a:lnTo>
                  <a:lnTo>
                    <a:pt x="1691640" y="30480"/>
                  </a:lnTo>
                  <a:lnTo>
                    <a:pt x="1691640" y="0"/>
                  </a:lnTo>
                  <a:close/>
                </a:path>
                <a:path w="1728470" h="30479">
                  <a:moveTo>
                    <a:pt x="1728216" y="0"/>
                  </a:moveTo>
                  <a:lnTo>
                    <a:pt x="1700784" y="0"/>
                  </a:lnTo>
                  <a:lnTo>
                    <a:pt x="1700784" y="30480"/>
                  </a:lnTo>
                  <a:lnTo>
                    <a:pt x="1728216" y="30480"/>
                  </a:lnTo>
                  <a:lnTo>
                    <a:pt x="17282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100328" y="6598919"/>
              <a:ext cx="210820" cy="30480"/>
            </a:xfrm>
            <a:custGeom>
              <a:avLst/>
              <a:gdLst/>
              <a:ahLst/>
              <a:cxnLst/>
              <a:rect l="l" t="t" r="r" b="b"/>
              <a:pathLst>
                <a:path w="210819" h="30479">
                  <a:moveTo>
                    <a:pt x="27432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27432" y="30480"/>
                  </a:lnTo>
                  <a:lnTo>
                    <a:pt x="27432" y="0"/>
                  </a:lnTo>
                  <a:close/>
                </a:path>
                <a:path w="210819" h="30479">
                  <a:moveTo>
                    <a:pt x="45720" y="0"/>
                  </a:moveTo>
                  <a:lnTo>
                    <a:pt x="36576" y="0"/>
                  </a:lnTo>
                  <a:lnTo>
                    <a:pt x="36576" y="30480"/>
                  </a:lnTo>
                  <a:lnTo>
                    <a:pt x="45720" y="30480"/>
                  </a:lnTo>
                  <a:lnTo>
                    <a:pt x="45720" y="0"/>
                  </a:lnTo>
                  <a:close/>
                </a:path>
                <a:path w="210819" h="30479">
                  <a:moveTo>
                    <a:pt x="64008" y="0"/>
                  </a:moveTo>
                  <a:lnTo>
                    <a:pt x="54864" y="0"/>
                  </a:lnTo>
                  <a:lnTo>
                    <a:pt x="54864" y="30480"/>
                  </a:lnTo>
                  <a:lnTo>
                    <a:pt x="64008" y="30480"/>
                  </a:lnTo>
                  <a:lnTo>
                    <a:pt x="64008" y="0"/>
                  </a:lnTo>
                  <a:close/>
                </a:path>
                <a:path w="210819" h="30479">
                  <a:moveTo>
                    <a:pt x="100584" y="0"/>
                  </a:moveTo>
                  <a:lnTo>
                    <a:pt x="73152" y="0"/>
                  </a:lnTo>
                  <a:lnTo>
                    <a:pt x="73152" y="30480"/>
                  </a:lnTo>
                  <a:lnTo>
                    <a:pt x="100584" y="30480"/>
                  </a:lnTo>
                  <a:lnTo>
                    <a:pt x="100584" y="0"/>
                  </a:lnTo>
                  <a:close/>
                </a:path>
                <a:path w="210819" h="30479">
                  <a:moveTo>
                    <a:pt x="118872" y="0"/>
                  </a:moveTo>
                  <a:lnTo>
                    <a:pt x="109728" y="0"/>
                  </a:lnTo>
                  <a:lnTo>
                    <a:pt x="109728" y="30480"/>
                  </a:lnTo>
                  <a:lnTo>
                    <a:pt x="118872" y="30480"/>
                  </a:lnTo>
                  <a:lnTo>
                    <a:pt x="118872" y="0"/>
                  </a:lnTo>
                  <a:close/>
                </a:path>
                <a:path w="210819" h="30479">
                  <a:moveTo>
                    <a:pt x="137160" y="0"/>
                  </a:moveTo>
                  <a:lnTo>
                    <a:pt x="128016" y="0"/>
                  </a:lnTo>
                  <a:lnTo>
                    <a:pt x="128016" y="30480"/>
                  </a:lnTo>
                  <a:lnTo>
                    <a:pt x="137160" y="30480"/>
                  </a:lnTo>
                  <a:lnTo>
                    <a:pt x="137160" y="0"/>
                  </a:lnTo>
                  <a:close/>
                </a:path>
                <a:path w="210819" h="30479">
                  <a:moveTo>
                    <a:pt x="173736" y="0"/>
                  </a:moveTo>
                  <a:lnTo>
                    <a:pt x="146304" y="0"/>
                  </a:lnTo>
                  <a:lnTo>
                    <a:pt x="146304" y="30480"/>
                  </a:lnTo>
                  <a:lnTo>
                    <a:pt x="173736" y="30480"/>
                  </a:lnTo>
                  <a:lnTo>
                    <a:pt x="173736" y="0"/>
                  </a:lnTo>
                  <a:close/>
                </a:path>
                <a:path w="210819" h="30479">
                  <a:moveTo>
                    <a:pt x="192024" y="0"/>
                  </a:moveTo>
                  <a:lnTo>
                    <a:pt x="182880" y="0"/>
                  </a:lnTo>
                  <a:lnTo>
                    <a:pt x="182880" y="30480"/>
                  </a:lnTo>
                  <a:lnTo>
                    <a:pt x="192024" y="30480"/>
                  </a:lnTo>
                  <a:lnTo>
                    <a:pt x="192024" y="0"/>
                  </a:lnTo>
                  <a:close/>
                </a:path>
                <a:path w="210819" h="30479">
                  <a:moveTo>
                    <a:pt x="210312" y="0"/>
                  </a:moveTo>
                  <a:lnTo>
                    <a:pt x="201168" y="0"/>
                  </a:lnTo>
                  <a:lnTo>
                    <a:pt x="201168" y="30480"/>
                  </a:lnTo>
                  <a:lnTo>
                    <a:pt x="210312" y="30480"/>
                  </a:lnTo>
                  <a:lnTo>
                    <a:pt x="2103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100327" y="6598919"/>
              <a:ext cx="5328285" cy="30480"/>
            </a:xfrm>
            <a:custGeom>
              <a:avLst/>
              <a:gdLst/>
              <a:ahLst/>
              <a:cxnLst/>
              <a:rect l="l" t="t" r="r" b="b"/>
              <a:pathLst>
                <a:path w="5328285" h="30479">
                  <a:moveTo>
                    <a:pt x="5321808" y="0"/>
                  </a:moveTo>
                  <a:lnTo>
                    <a:pt x="5327904" y="0"/>
                  </a:lnTo>
                  <a:lnTo>
                    <a:pt x="5327904" y="30479"/>
                  </a:lnTo>
                  <a:lnTo>
                    <a:pt x="5321808" y="30479"/>
                  </a:lnTo>
                  <a:lnTo>
                    <a:pt x="5321808" y="0"/>
                  </a:lnTo>
                  <a:close/>
                </a:path>
                <a:path w="5328285" h="30479">
                  <a:moveTo>
                    <a:pt x="5303520" y="0"/>
                  </a:moveTo>
                  <a:lnTo>
                    <a:pt x="5312664" y="0"/>
                  </a:lnTo>
                  <a:lnTo>
                    <a:pt x="5312664" y="30479"/>
                  </a:lnTo>
                  <a:lnTo>
                    <a:pt x="5303520" y="30479"/>
                  </a:lnTo>
                  <a:lnTo>
                    <a:pt x="5303520" y="0"/>
                  </a:lnTo>
                  <a:close/>
                </a:path>
                <a:path w="5328285" h="30479">
                  <a:moveTo>
                    <a:pt x="5266944" y="0"/>
                  </a:moveTo>
                  <a:lnTo>
                    <a:pt x="5294376" y="0"/>
                  </a:lnTo>
                  <a:lnTo>
                    <a:pt x="5294376" y="30479"/>
                  </a:lnTo>
                  <a:lnTo>
                    <a:pt x="5266944" y="30479"/>
                  </a:lnTo>
                  <a:lnTo>
                    <a:pt x="5266944" y="0"/>
                  </a:lnTo>
                  <a:close/>
                </a:path>
                <a:path w="5328285" h="30479">
                  <a:moveTo>
                    <a:pt x="5248656" y="0"/>
                  </a:moveTo>
                  <a:lnTo>
                    <a:pt x="5257800" y="0"/>
                  </a:lnTo>
                  <a:lnTo>
                    <a:pt x="5257800" y="30479"/>
                  </a:lnTo>
                  <a:lnTo>
                    <a:pt x="5248656" y="30479"/>
                  </a:lnTo>
                  <a:lnTo>
                    <a:pt x="5248656" y="0"/>
                  </a:lnTo>
                  <a:close/>
                </a:path>
                <a:path w="5328285" h="30479">
                  <a:moveTo>
                    <a:pt x="5230368" y="0"/>
                  </a:moveTo>
                  <a:lnTo>
                    <a:pt x="5239512" y="0"/>
                  </a:lnTo>
                  <a:lnTo>
                    <a:pt x="5239512" y="30479"/>
                  </a:lnTo>
                  <a:lnTo>
                    <a:pt x="5230368" y="30479"/>
                  </a:lnTo>
                  <a:lnTo>
                    <a:pt x="5230368" y="0"/>
                  </a:lnTo>
                  <a:close/>
                </a:path>
                <a:path w="5328285" h="30479">
                  <a:moveTo>
                    <a:pt x="5193792" y="0"/>
                  </a:moveTo>
                  <a:lnTo>
                    <a:pt x="5221224" y="0"/>
                  </a:lnTo>
                  <a:lnTo>
                    <a:pt x="5221224" y="30479"/>
                  </a:lnTo>
                  <a:lnTo>
                    <a:pt x="5193792" y="30479"/>
                  </a:lnTo>
                  <a:lnTo>
                    <a:pt x="5193792" y="0"/>
                  </a:lnTo>
                  <a:close/>
                </a:path>
                <a:path w="5328285" h="30479">
                  <a:moveTo>
                    <a:pt x="5175504" y="0"/>
                  </a:moveTo>
                  <a:lnTo>
                    <a:pt x="5184648" y="0"/>
                  </a:lnTo>
                  <a:lnTo>
                    <a:pt x="5184648" y="30479"/>
                  </a:lnTo>
                  <a:lnTo>
                    <a:pt x="5175504" y="30479"/>
                  </a:lnTo>
                  <a:lnTo>
                    <a:pt x="5175504" y="0"/>
                  </a:lnTo>
                  <a:close/>
                </a:path>
                <a:path w="5328285" h="30479">
                  <a:moveTo>
                    <a:pt x="5157216" y="0"/>
                  </a:moveTo>
                  <a:lnTo>
                    <a:pt x="5166360" y="0"/>
                  </a:lnTo>
                  <a:lnTo>
                    <a:pt x="5166360" y="30479"/>
                  </a:lnTo>
                  <a:lnTo>
                    <a:pt x="5157216" y="30479"/>
                  </a:lnTo>
                  <a:lnTo>
                    <a:pt x="5157216" y="0"/>
                  </a:lnTo>
                  <a:close/>
                </a:path>
                <a:path w="5328285" h="30479">
                  <a:moveTo>
                    <a:pt x="5120640" y="0"/>
                  </a:moveTo>
                  <a:lnTo>
                    <a:pt x="5148072" y="0"/>
                  </a:lnTo>
                  <a:lnTo>
                    <a:pt x="5148072" y="30479"/>
                  </a:lnTo>
                  <a:lnTo>
                    <a:pt x="5120640" y="30479"/>
                  </a:lnTo>
                  <a:lnTo>
                    <a:pt x="5120640" y="0"/>
                  </a:lnTo>
                  <a:close/>
                </a:path>
                <a:path w="5328285" h="30479">
                  <a:moveTo>
                    <a:pt x="5102352" y="0"/>
                  </a:moveTo>
                  <a:lnTo>
                    <a:pt x="5111496" y="0"/>
                  </a:lnTo>
                  <a:lnTo>
                    <a:pt x="5111496" y="30479"/>
                  </a:lnTo>
                  <a:lnTo>
                    <a:pt x="5102352" y="30479"/>
                  </a:lnTo>
                  <a:lnTo>
                    <a:pt x="5102352" y="0"/>
                  </a:lnTo>
                  <a:close/>
                </a:path>
                <a:path w="5328285" h="30479">
                  <a:moveTo>
                    <a:pt x="5084064" y="0"/>
                  </a:moveTo>
                  <a:lnTo>
                    <a:pt x="5093208" y="0"/>
                  </a:lnTo>
                  <a:lnTo>
                    <a:pt x="5093208" y="30479"/>
                  </a:lnTo>
                  <a:lnTo>
                    <a:pt x="5084064" y="30479"/>
                  </a:lnTo>
                  <a:lnTo>
                    <a:pt x="5084064" y="0"/>
                  </a:lnTo>
                  <a:close/>
                </a:path>
                <a:path w="5328285" h="30479">
                  <a:moveTo>
                    <a:pt x="5047488" y="0"/>
                  </a:moveTo>
                  <a:lnTo>
                    <a:pt x="5074920" y="0"/>
                  </a:lnTo>
                  <a:lnTo>
                    <a:pt x="5074920" y="30479"/>
                  </a:lnTo>
                  <a:lnTo>
                    <a:pt x="5047488" y="30479"/>
                  </a:lnTo>
                  <a:lnTo>
                    <a:pt x="5047488" y="0"/>
                  </a:lnTo>
                  <a:close/>
                </a:path>
                <a:path w="5328285" h="30479">
                  <a:moveTo>
                    <a:pt x="5029200" y="0"/>
                  </a:moveTo>
                  <a:lnTo>
                    <a:pt x="5038344" y="0"/>
                  </a:lnTo>
                  <a:lnTo>
                    <a:pt x="5038344" y="30479"/>
                  </a:lnTo>
                  <a:lnTo>
                    <a:pt x="5029200" y="30479"/>
                  </a:lnTo>
                  <a:lnTo>
                    <a:pt x="5029200" y="0"/>
                  </a:lnTo>
                  <a:close/>
                </a:path>
                <a:path w="5328285" h="30479">
                  <a:moveTo>
                    <a:pt x="5010912" y="0"/>
                  </a:moveTo>
                  <a:lnTo>
                    <a:pt x="5020056" y="0"/>
                  </a:lnTo>
                  <a:lnTo>
                    <a:pt x="5020056" y="30479"/>
                  </a:lnTo>
                  <a:lnTo>
                    <a:pt x="5010912" y="30479"/>
                  </a:lnTo>
                  <a:lnTo>
                    <a:pt x="5010912" y="0"/>
                  </a:lnTo>
                  <a:close/>
                </a:path>
                <a:path w="5328285" h="30479">
                  <a:moveTo>
                    <a:pt x="4974336" y="0"/>
                  </a:moveTo>
                  <a:lnTo>
                    <a:pt x="5001768" y="0"/>
                  </a:lnTo>
                  <a:lnTo>
                    <a:pt x="5001768" y="30479"/>
                  </a:lnTo>
                  <a:lnTo>
                    <a:pt x="4974336" y="30479"/>
                  </a:lnTo>
                  <a:lnTo>
                    <a:pt x="4974336" y="0"/>
                  </a:lnTo>
                  <a:close/>
                </a:path>
                <a:path w="5328285" h="30479">
                  <a:moveTo>
                    <a:pt x="4956048" y="0"/>
                  </a:moveTo>
                  <a:lnTo>
                    <a:pt x="4965192" y="0"/>
                  </a:lnTo>
                  <a:lnTo>
                    <a:pt x="4965192" y="30479"/>
                  </a:lnTo>
                  <a:lnTo>
                    <a:pt x="4956048" y="30479"/>
                  </a:lnTo>
                  <a:lnTo>
                    <a:pt x="4956048" y="0"/>
                  </a:lnTo>
                  <a:close/>
                </a:path>
                <a:path w="5328285" h="30479">
                  <a:moveTo>
                    <a:pt x="4937760" y="0"/>
                  </a:moveTo>
                  <a:lnTo>
                    <a:pt x="4946904" y="0"/>
                  </a:lnTo>
                  <a:lnTo>
                    <a:pt x="4946904" y="30479"/>
                  </a:lnTo>
                  <a:lnTo>
                    <a:pt x="4937760" y="30479"/>
                  </a:lnTo>
                  <a:lnTo>
                    <a:pt x="4937760" y="0"/>
                  </a:lnTo>
                  <a:close/>
                </a:path>
                <a:path w="5328285" h="30479">
                  <a:moveTo>
                    <a:pt x="4901184" y="0"/>
                  </a:moveTo>
                  <a:lnTo>
                    <a:pt x="4928616" y="0"/>
                  </a:lnTo>
                  <a:lnTo>
                    <a:pt x="4928616" y="30479"/>
                  </a:lnTo>
                  <a:lnTo>
                    <a:pt x="4901184" y="30479"/>
                  </a:lnTo>
                  <a:lnTo>
                    <a:pt x="4901184" y="0"/>
                  </a:lnTo>
                  <a:close/>
                </a:path>
                <a:path w="5328285" h="30479">
                  <a:moveTo>
                    <a:pt x="4882896" y="0"/>
                  </a:moveTo>
                  <a:lnTo>
                    <a:pt x="4892040" y="0"/>
                  </a:lnTo>
                  <a:lnTo>
                    <a:pt x="4892040" y="30479"/>
                  </a:lnTo>
                  <a:lnTo>
                    <a:pt x="4882896" y="30479"/>
                  </a:lnTo>
                  <a:lnTo>
                    <a:pt x="4882896" y="0"/>
                  </a:lnTo>
                  <a:close/>
                </a:path>
                <a:path w="5328285" h="30479">
                  <a:moveTo>
                    <a:pt x="4864608" y="0"/>
                  </a:moveTo>
                  <a:lnTo>
                    <a:pt x="4873752" y="0"/>
                  </a:lnTo>
                  <a:lnTo>
                    <a:pt x="4873752" y="30479"/>
                  </a:lnTo>
                  <a:lnTo>
                    <a:pt x="4864608" y="30479"/>
                  </a:lnTo>
                  <a:lnTo>
                    <a:pt x="4864608" y="0"/>
                  </a:lnTo>
                  <a:close/>
                </a:path>
                <a:path w="5328285" h="30479">
                  <a:moveTo>
                    <a:pt x="4828032" y="0"/>
                  </a:moveTo>
                  <a:lnTo>
                    <a:pt x="4855464" y="0"/>
                  </a:lnTo>
                  <a:lnTo>
                    <a:pt x="4855464" y="30479"/>
                  </a:lnTo>
                  <a:lnTo>
                    <a:pt x="4828032" y="30479"/>
                  </a:lnTo>
                  <a:lnTo>
                    <a:pt x="4828032" y="0"/>
                  </a:lnTo>
                  <a:close/>
                </a:path>
                <a:path w="5328285" h="30479">
                  <a:moveTo>
                    <a:pt x="4809744" y="0"/>
                  </a:moveTo>
                  <a:lnTo>
                    <a:pt x="4818888" y="0"/>
                  </a:lnTo>
                  <a:lnTo>
                    <a:pt x="4818888" y="30479"/>
                  </a:lnTo>
                  <a:lnTo>
                    <a:pt x="4809744" y="30479"/>
                  </a:lnTo>
                  <a:lnTo>
                    <a:pt x="4809744" y="0"/>
                  </a:lnTo>
                  <a:close/>
                </a:path>
                <a:path w="5328285" h="30479">
                  <a:moveTo>
                    <a:pt x="4791456" y="0"/>
                  </a:moveTo>
                  <a:lnTo>
                    <a:pt x="4800600" y="0"/>
                  </a:lnTo>
                  <a:lnTo>
                    <a:pt x="4800600" y="30479"/>
                  </a:lnTo>
                  <a:lnTo>
                    <a:pt x="4791456" y="30479"/>
                  </a:lnTo>
                  <a:lnTo>
                    <a:pt x="4791456" y="0"/>
                  </a:lnTo>
                  <a:close/>
                </a:path>
                <a:path w="5328285" h="30479">
                  <a:moveTo>
                    <a:pt x="4754880" y="0"/>
                  </a:moveTo>
                  <a:lnTo>
                    <a:pt x="4782312" y="0"/>
                  </a:lnTo>
                  <a:lnTo>
                    <a:pt x="4782312" y="30479"/>
                  </a:lnTo>
                  <a:lnTo>
                    <a:pt x="4754880" y="30479"/>
                  </a:lnTo>
                  <a:lnTo>
                    <a:pt x="4754880" y="0"/>
                  </a:lnTo>
                  <a:close/>
                </a:path>
                <a:path w="5328285" h="30479">
                  <a:moveTo>
                    <a:pt x="4736592" y="0"/>
                  </a:moveTo>
                  <a:lnTo>
                    <a:pt x="4745736" y="0"/>
                  </a:lnTo>
                  <a:lnTo>
                    <a:pt x="4745736" y="30479"/>
                  </a:lnTo>
                  <a:lnTo>
                    <a:pt x="4736592" y="30479"/>
                  </a:lnTo>
                  <a:lnTo>
                    <a:pt x="4736592" y="0"/>
                  </a:lnTo>
                  <a:close/>
                </a:path>
                <a:path w="5328285" h="30479">
                  <a:moveTo>
                    <a:pt x="4718304" y="0"/>
                  </a:moveTo>
                  <a:lnTo>
                    <a:pt x="4727448" y="0"/>
                  </a:lnTo>
                  <a:lnTo>
                    <a:pt x="4727448" y="30479"/>
                  </a:lnTo>
                  <a:lnTo>
                    <a:pt x="4718304" y="30479"/>
                  </a:lnTo>
                  <a:lnTo>
                    <a:pt x="4718304" y="0"/>
                  </a:lnTo>
                  <a:close/>
                </a:path>
                <a:path w="5328285" h="30479">
                  <a:moveTo>
                    <a:pt x="4681728" y="0"/>
                  </a:moveTo>
                  <a:lnTo>
                    <a:pt x="4709160" y="0"/>
                  </a:lnTo>
                  <a:lnTo>
                    <a:pt x="4709160" y="30479"/>
                  </a:lnTo>
                  <a:lnTo>
                    <a:pt x="4681728" y="30479"/>
                  </a:lnTo>
                  <a:lnTo>
                    <a:pt x="4681728" y="0"/>
                  </a:lnTo>
                  <a:close/>
                </a:path>
                <a:path w="5328285" h="30479">
                  <a:moveTo>
                    <a:pt x="4663440" y="0"/>
                  </a:moveTo>
                  <a:lnTo>
                    <a:pt x="4672584" y="0"/>
                  </a:lnTo>
                  <a:lnTo>
                    <a:pt x="4672584" y="30479"/>
                  </a:lnTo>
                  <a:lnTo>
                    <a:pt x="4663440" y="30479"/>
                  </a:lnTo>
                  <a:lnTo>
                    <a:pt x="4663440" y="0"/>
                  </a:lnTo>
                  <a:close/>
                </a:path>
                <a:path w="5328285" h="30479">
                  <a:moveTo>
                    <a:pt x="4645152" y="0"/>
                  </a:moveTo>
                  <a:lnTo>
                    <a:pt x="4654296" y="0"/>
                  </a:lnTo>
                  <a:lnTo>
                    <a:pt x="4654296" y="30479"/>
                  </a:lnTo>
                  <a:lnTo>
                    <a:pt x="4645152" y="30479"/>
                  </a:lnTo>
                  <a:lnTo>
                    <a:pt x="4645152" y="0"/>
                  </a:lnTo>
                  <a:close/>
                </a:path>
                <a:path w="5328285" h="30479">
                  <a:moveTo>
                    <a:pt x="4608576" y="0"/>
                  </a:moveTo>
                  <a:lnTo>
                    <a:pt x="4636008" y="0"/>
                  </a:lnTo>
                  <a:lnTo>
                    <a:pt x="4636008" y="30479"/>
                  </a:lnTo>
                  <a:lnTo>
                    <a:pt x="4608576" y="30479"/>
                  </a:lnTo>
                  <a:lnTo>
                    <a:pt x="4608576" y="0"/>
                  </a:lnTo>
                  <a:close/>
                </a:path>
                <a:path w="5328285" h="30479">
                  <a:moveTo>
                    <a:pt x="4590288" y="0"/>
                  </a:moveTo>
                  <a:lnTo>
                    <a:pt x="4599432" y="0"/>
                  </a:lnTo>
                  <a:lnTo>
                    <a:pt x="4599432" y="30479"/>
                  </a:lnTo>
                  <a:lnTo>
                    <a:pt x="4590288" y="30479"/>
                  </a:lnTo>
                  <a:lnTo>
                    <a:pt x="4590288" y="0"/>
                  </a:lnTo>
                  <a:close/>
                </a:path>
                <a:path w="5328285" h="30479">
                  <a:moveTo>
                    <a:pt x="4572000" y="0"/>
                  </a:moveTo>
                  <a:lnTo>
                    <a:pt x="4581144" y="0"/>
                  </a:lnTo>
                  <a:lnTo>
                    <a:pt x="4581144" y="30479"/>
                  </a:lnTo>
                  <a:lnTo>
                    <a:pt x="4572000" y="30479"/>
                  </a:lnTo>
                  <a:lnTo>
                    <a:pt x="4572000" y="0"/>
                  </a:lnTo>
                  <a:close/>
                </a:path>
                <a:path w="5328285" h="30479">
                  <a:moveTo>
                    <a:pt x="4535424" y="0"/>
                  </a:moveTo>
                  <a:lnTo>
                    <a:pt x="4562856" y="0"/>
                  </a:lnTo>
                  <a:lnTo>
                    <a:pt x="4562856" y="30479"/>
                  </a:lnTo>
                  <a:lnTo>
                    <a:pt x="4535424" y="30479"/>
                  </a:lnTo>
                  <a:lnTo>
                    <a:pt x="4535424" y="0"/>
                  </a:lnTo>
                  <a:close/>
                </a:path>
                <a:path w="5328285" h="30479">
                  <a:moveTo>
                    <a:pt x="4517136" y="0"/>
                  </a:moveTo>
                  <a:lnTo>
                    <a:pt x="4526280" y="0"/>
                  </a:lnTo>
                  <a:lnTo>
                    <a:pt x="4526280" y="30479"/>
                  </a:lnTo>
                  <a:lnTo>
                    <a:pt x="4517136" y="30479"/>
                  </a:lnTo>
                  <a:lnTo>
                    <a:pt x="4517136" y="0"/>
                  </a:lnTo>
                  <a:close/>
                </a:path>
                <a:path w="5328285" h="30479">
                  <a:moveTo>
                    <a:pt x="4498848" y="0"/>
                  </a:moveTo>
                  <a:lnTo>
                    <a:pt x="4507992" y="0"/>
                  </a:lnTo>
                  <a:lnTo>
                    <a:pt x="4507992" y="30479"/>
                  </a:lnTo>
                  <a:lnTo>
                    <a:pt x="4498848" y="30479"/>
                  </a:lnTo>
                  <a:lnTo>
                    <a:pt x="4498848" y="0"/>
                  </a:lnTo>
                  <a:close/>
                </a:path>
                <a:path w="5328285" h="30479">
                  <a:moveTo>
                    <a:pt x="4462272" y="0"/>
                  </a:moveTo>
                  <a:lnTo>
                    <a:pt x="4489704" y="0"/>
                  </a:lnTo>
                  <a:lnTo>
                    <a:pt x="4489704" y="30479"/>
                  </a:lnTo>
                  <a:lnTo>
                    <a:pt x="4462272" y="30479"/>
                  </a:lnTo>
                  <a:lnTo>
                    <a:pt x="4462272" y="0"/>
                  </a:lnTo>
                  <a:close/>
                </a:path>
                <a:path w="5328285" h="30479">
                  <a:moveTo>
                    <a:pt x="4443984" y="0"/>
                  </a:moveTo>
                  <a:lnTo>
                    <a:pt x="4453128" y="0"/>
                  </a:lnTo>
                  <a:lnTo>
                    <a:pt x="4453128" y="30479"/>
                  </a:lnTo>
                  <a:lnTo>
                    <a:pt x="4443984" y="30479"/>
                  </a:lnTo>
                  <a:lnTo>
                    <a:pt x="4443984" y="0"/>
                  </a:lnTo>
                  <a:close/>
                </a:path>
                <a:path w="5328285" h="30479">
                  <a:moveTo>
                    <a:pt x="4425696" y="0"/>
                  </a:moveTo>
                  <a:lnTo>
                    <a:pt x="4434840" y="0"/>
                  </a:lnTo>
                  <a:lnTo>
                    <a:pt x="4434840" y="30479"/>
                  </a:lnTo>
                  <a:lnTo>
                    <a:pt x="4425696" y="30479"/>
                  </a:lnTo>
                  <a:lnTo>
                    <a:pt x="4425696" y="0"/>
                  </a:lnTo>
                  <a:close/>
                </a:path>
                <a:path w="5328285" h="30479">
                  <a:moveTo>
                    <a:pt x="4389120" y="0"/>
                  </a:moveTo>
                  <a:lnTo>
                    <a:pt x="4416552" y="0"/>
                  </a:lnTo>
                  <a:lnTo>
                    <a:pt x="4416552" y="30479"/>
                  </a:lnTo>
                  <a:lnTo>
                    <a:pt x="4389120" y="30479"/>
                  </a:lnTo>
                  <a:lnTo>
                    <a:pt x="4389120" y="0"/>
                  </a:lnTo>
                  <a:close/>
                </a:path>
                <a:path w="5328285" h="30479">
                  <a:moveTo>
                    <a:pt x="4370832" y="0"/>
                  </a:moveTo>
                  <a:lnTo>
                    <a:pt x="4379976" y="0"/>
                  </a:lnTo>
                  <a:lnTo>
                    <a:pt x="4379976" y="30479"/>
                  </a:lnTo>
                  <a:lnTo>
                    <a:pt x="4370832" y="30479"/>
                  </a:lnTo>
                  <a:lnTo>
                    <a:pt x="4370832" y="0"/>
                  </a:lnTo>
                  <a:close/>
                </a:path>
                <a:path w="5328285" h="30479">
                  <a:moveTo>
                    <a:pt x="4352544" y="0"/>
                  </a:moveTo>
                  <a:lnTo>
                    <a:pt x="4361688" y="0"/>
                  </a:lnTo>
                  <a:lnTo>
                    <a:pt x="4361688" y="30479"/>
                  </a:lnTo>
                  <a:lnTo>
                    <a:pt x="4352544" y="30479"/>
                  </a:lnTo>
                  <a:lnTo>
                    <a:pt x="4352544" y="0"/>
                  </a:lnTo>
                  <a:close/>
                </a:path>
                <a:path w="5328285" h="30479">
                  <a:moveTo>
                    <a:pt x="4315968" y="0"/>
                  </a:moveTo>
                  <a:lnTo>
                    <a:pt x="4343400" y="0"/>
                  </a:lnTo>
                  <a:lnTo>
                    <a:pt x="4343400" y="30479"/>
                  </a:lnTo>
                  <a:lnTo>
                    <a:pt x="4315968" y="30479"/>
                  </a:lnTo>
                  <a:lnTo>
                    <a:pt x="4315968" y="0"/>
                  </a:lnTo>
                  <a:close/>
                </a:path>
                <a:path w="5328285" h="30479">
                  <a:moveTo>
                    <a:pt x="4297680" y="0"/>
                  </a:moveTo>
                  <a:lnTo>
                    <a:pt x="4306824" y="0"/>
                  </a:lnTo>
                  <a:lnTo>
                    <a:pt x="4306824" y="30479"/>
                  </a:lnTo>
                  <a:lnTo>
                    <a:pt x="4297680" y="30479"/>
                  </a:lnTo>
                  <a:lnTo>
                    <a:pt x="4297680" y="0"/>
                  </a:lnTo>
                  <a:close/>
                </a:path>
                <a:path w="5328285" h="30479">
                  <a:moveTo>
                    <a:pt x="4279392" y="0"/>
                  </a:moveTo>
                  <a:lnTo>
                    <a:pt x="4288536" y="0"/>
                  </a:lnTo>
                  <a:lnTo>
                    <a:pt x="4288536" y="30479"/>
                  </a:lnTo>
                  <a:lnTo>
                    <a:pt x="4279392" y="30479"/>
                  </a:lnTo>
                  <a:lnTo>
                    <a:pt x="4279392" y="0"/>
                  </a:lnTo>
                  <a:close/>
                </a:path>
                <a:path w="5328285" h="30479">
                  <a:moveTo>
                    <a:pt x="4242816" y="0"/>
                  </a:moveTo>
                  <a:lnTo>
                    <a:pt x="4270248" y="0"/>
                  </a:lnTo>
                  <a:lnTo>
                    <a:pt x="4270248" y="30479"/>
                  </a:lnTo>
                  <a:lnTo>
                    <a:pt x="4242816" y="30479"/>
                  </a:lnTo>
                  <a:lnTo>
                    <a:pt x="4242816" y="0"/>
                  </a:lnTo>
                  <a:close/>
                </a:path>
                <a:path w="5328285" h="30479">
                  <a:moveTo>
                    <a:pt x="4224528" y="0"/>
                  </a:moveTo>
                  <a:lnTo>
                    <a:pt x="4233672" y="0"/>
                  </a:lnTo>
                  <a:lnTo>
                    <a:pt x="4233672" y="30479"/>
                  </a:lnTo>
                  <a:lnTo>
                    <a:pt x="4224528" y="30479"/>
                  </a:lnTo>
                  <a:lnTo>
                    <a:pt x="4224528" y="0"/>
                  </a:lnTo>
                  <a:close/>
                </a:path>
                <a:path w="5328285" h="30479">
                  <a:moveTo>
                    <a:pt x="4206240" y="0"/>
                  </a:moveTo>
                  <a:lnTo>
                    <a:pt x="4215384" y="0"/>
                  </a:lnTo>
                  <a:lnTo>
                    <a:pt x="4215384" y="30479"/>
                  </a:lnTo>
                  <a:lnTo>
                    <a:pt x="4206240" y="30479"/>
                  </a:lnTo>
                  <a:lnTo>
                    <a:pt x="4206240" y="0"/>
                  </a:lnTo>
                  <a:close/>
                </a:path>
                <a:path w="5328285" h="30479">
                  <a:moveTo>
                    <a:pt x="4169664" y="0"/>
                  </a:moveTo>
                  <a:lnTo>
                    <a:pt x="4197096" y="0"/>
                  </a:lnTo>
                  <a:lnTo>
                    <a:pt x="4197096" y="30479"/>
                  </a:lnTo>
                  <a:lnTo>
                    <a:pt x="4169664" y="30479"/>
                  </a:lnTo>
                  <a:lnTo>
                    <a:pt x="4169664" y="0"/>
                  </a:lnTo>
                  <a:close/>
                </a:path>
                <a:path w="5328285" h="30479">
                  <a:moveTo>
                    <a:pt x="4151376" y="0"/>
                  </a:moveTo>
                  <a:lnTo>
                    <a:pt x="4160520" y="0"/>
                  </a:lnTo>
                  <a:lnTo>
                    <a:pt x="4160520" y="30479"/>
                  </a:lnTo>
                  <a:lnTo>
                    <a:pt x="4151376" y="30479"/>
                  </a:lnTo>
                  <a:lnTo>
                    <a:pt x="4151376" y="0"/>
                  </a:lnTo>
                  <a:close/>
                </a:path>
                <a:path w="5328285" h="30479">
                  <a:moveTo>
                    <a:pt x="4133088" y="0"/>
                  </a:moveTo>
                  <a:lnTo>
                    <a:pt x="4142232" y="0"/>
                  </a:lnTo>
                  <a:lnTo>
                    <a:pt x="4142232" y="30479"/>
                  </a:lnTo>
                  <a:lnTo>
                    <a:pt x="4133088" y="30479"/>
                  </a:lnTo>
                  <a:lnTo>
                    <a:pt x="4133088" y="0"/>
                  </a:lnTo>
                  <a:close/>
                </a:path>
                <a:path w="5328285" h="30479">
                  <a:moveTo>
                    <a:pt x="4096512" y="0"/>
                  </a:moveTo>
                  <a:lnTo>
                    <a:pt x="4123944" y="0"/>
                  </a:lnTo>
                  <a:lnTo>
                    <a:pt x="4123944" y="30479"/>
                  </a:lnTo>
                  <a:lnTo>
                    <a:pt x="4096512" y="30479"/>
                  </a:lnTo>
                  <a:lnTo>
                    <a:pt x="4096512" y="0"/>
                  </a:lnTo>
                  <a:close/>
                </a:path>
                <a:path w="5328285" h="30479">
                  <a:moveTo>
                    <a:pt x="4078224" y="0"/>
                  </a:moveTo>
                  <a:lnTo>
                    <a:pt x="4087368" y="0"/>
                  </a:lnTo>
                  <a:lnTo>
                    <a:pt x="4087368" y="30479"/>
                  </a:lnTo>
                  <a:lnTo>
                    <a:pt x="4078224" y="30479"/>
                  </a:lnTo>
                  <a:lnTo>
                    <a:pt x="4078224" y="0"/>
                  </a:lnTo>
                  <a:close/>
                </a:path>
                <a:path w="5328285" h="30479">
                  <a:moveTo>
                    <a:pt x="4059936" y="0"/>
                  </a:moveTo>
                  <a:lnTo>
                    <a:pt x="4069080" y="0"/>
                  </a:lnTo>
                  <a:lnTo>
                    <a:pt x="4069080" y="30479"/>
                  </a:lnTo>
                  <a:lnTo>
                    <a:pt x="4059936" y="30479"/>
                  </a:lnTo>
                  <a:lnTo>
                    <a:pt x="4059936" y="0"/>
                  </a:lnTo>
                  <a:close/>
                </a:path>
                <a:path w="5328285" h="30479">
                  <a:moveTo>
                    <a:pt x="4023360" y="0"/>
                  </a:moveTo>
                  <a:lnTo>
                    <a:pt x="4050792" y="0"/>
                  </a:lnTo>
                  <a:lnTo>
                    <a:pt x="4050792" y="30479"/>
                  </a:lnTo>
                  <a:lnTo>
                    <a:pt x="4023360" y="30479"/>
                  </a:lnTo>
                  <a:lnTo>
                    <a:pt x="4023360" y="0"/>
                  </a:lnTo>
                  <a:close/>
                </a:path>
                <a:path w="5328285" h="30479">
                  <a:moveTo>
                    <a:pt x="4005072" y="0"/>
                  </a:moveTo>
                  <a:lnTo>
                    <a:pt x="4014216" y="0"/>
                  </a:lnTo>
                  <a:lnTo>
                    <a:pt x="4014216" y="30479"/>
                  </a:lnTo>
                  <a:lnTo>
                    <a:pt x="4005072" y="30479"/>
                  </a:lnTo>
                  <a:lnTo>
                    <a:pt x="4005072" y="0"/>
                  </a:lnTo>
                  <a:close/>
                </a:path>
                <a:path w="5328285" h="30479">
                  <a:moveTo>
                    <a:pt x="3986784" y="0"/>
                  </a:moveTo>
                  <a:lnTo>
                    <a:pt x="3995928" y="0"/>
                  </a:lnTo>
                  <a:lnTo>
                    <a:pt x="3995928" y="30479"/>
                  </a:lnTo>
                  <a:lnTo>
                    <a:pt x="3986784" y="30479"/>
                  </a:lnTo>
                  <a:lnTo>
                    <a:pt x="3986784" y="0"/>
                  </a:lnTo>
                  <a:close/>
                </a:path>
                <a:path w="5328285" h="30479">
                  <a:moveTo>
                    <a:pt x="3950208" y="0"/>
                  </a:moveTo>
                  <a:lnTo>
                    <a:pt x="3977640" y="0"/>
                  </a:lnTo>
                  <a:lnTo>
                    <a:pt x="3977640" y="30479"/>
                  </a:lnTo>
                  <a:lnTo>
                    <a:pt x="3950208" y="30479"/>
                  </a:lnTo>
                  <a:lnTo>
                    <a:pt x="3950208" y="0"/>
                  </a:lnTo>
                  <a:close/>
                </a:path>
                <a:path w="5328285" h="30479">
                  <a:moveTo>
                    <a:pt x="3931920" y="0"/>
                  </a:moveTo>
                  <a:lnTo>
                    <a:pt x="3941064" y="0"/>
                  </a:lnTo>
                  <a:lnTo>
                    <a:pt x="3941064" y="30479"/>
                  </a:lnTo>
                  <a:lnTo>
                    <a:pt x="3931920" y="30479"/>
                  </a:lnTo>
                  <a:lnTo>
                    <a:pt x="3931920" y="0"/>
                  </a:lnTo>
                  <a:close/>
                </a:path>
                <a:path w="5328285" h="30479">
                  <a:moveTo>
                    <a:pt x="3913632" y="0"/>
                  </a:moveTo>
                  <a:lnTo>
                    <a:pt x="3922776" y="0"/>
                  </a:lnTo>
                  <a:lnTo>
                    <a:pt x="3922776" y="30479"/>
                  </a:lnTo>
                  <a:lnTo>
                    <a:pt x="3913632" y="30479"/>
                  </a:lnTo>
                  <a:lnTo>
                    <a:pt x="3913632" y="0"/>
                  </a:lnTo>
                  <a:close/>
                </a:path>
                <a:path w="5328285" h="30479">
                  <a:moveTo>
                    <a:pt x="3877056" y="0"/>
                  </a:moveTo>
                  <a:lnTo>
                    <a:pt x="3904488" y="0"/>
                  </a:lnTo>
                  <a:lnTo>
                    <a:pt x="3904488" y="30479"/>
                  </a:lnTo>
                  <a:lnTo>
                    <a:pt x="3877056" y="30479"/>
                  </a:lnTo>
                  <a:lnTo>
                    <a:pt x="3877056" y="0"/>
                  </a:lnTo>
                  <a:close/>
                </a:path>
                <a:path w="5328285" h="30479">
                  <a:moveTo>
                    <a:pt x="3858768" y="0"/>
                  </a:moveTo>
                  <a:lnTo>
                    <a:pt x="3867912" y="0"/>
                  </a:lnTo>
                  <a:lnTo>
                    <a:pt x="3867912" y="30479"/>
                  </a:lnTo>
                  <a:lnTo>
                    <a:pt x="3858768" y="30479"/>
                  </a:lnTo>
                  <a:lnTo>
                    <a:pt x="3858768" y="0"/>
                  </a:lnTo>
                  <a:close/>
                </a:path>
                <a:path w="5328285" h="30479">
                  <a:moveTo>
                    <a:pt x="3840480" y="0"/>
                  </a:moveTo>
                  <a:lnTo>
                    <a:pt x="3849624" y="0"/>
                  </a:lnTo>
                  <a:lnTo>
                    <a:pt x="3849624" y="30479"/>
                  </a:lnTo>
                  <a:lnTo>
                    <a:pt x="3840480" y="30479"/>
                  </a:lnTo>
                  <a:lnTo>
                    <a:pt x="3840480" y="0"/>
                  </a:lnTo>
                  <a:close/>
                </a:path>
                <a:path w="5328285" h="30479">
                  <a:moveTo>
                    <a:pt x="3803904" y="0"/>
                  </a:moveTo>
                  <a:lnTo>
                    <a:pt x="3831336" y="0"/>
                  </a:lnTo>
                  <a:lnTo>
                    <a:pt x="3831336" y="30479"/>
                  </a:lnTo>
                  <a:lnTo>
                    <a:pt x="3803904" y="30479"/>
                  </a:lnTo>
                  <a:lnTo>
                    <a:pt x="3803904" y="0"/>
                  </a:lnTo>
                  <a:close/>
                </a:path>
                <a:path w="5328285" h="30479">
                  <a:moveTo>
                    <a:pt x="3785616" y="0"/>
                  </a:moveTo>
                  <a:lnTo>
                    <a:pt x="3794760" y="0"/>
                  </a:lnTo>
                  <a:lnTo>
                    <a:pt x="3794760" y="30479"/>
                  </a:lnTo>
                  <a:lnTo>
                    <a:pt x="3785616" y="30479"/>
                  </a:lnTo>
                  <a:lnTo>
                    <a:pt x="3785616" y="0"/>
                  </a:lnTo>
                  <a:close/>
                </a:path>
                <a:path w="5328285" h="30479">
                  <a:moveTo>
                    <a:pt x="3767328" y="0"/>
                  </a:moveTo>
                  <a:lnTo>
                    <a:pt x="3776472" y="0"/>
                  </a:lnTo>
                  <a:lnTo>
                    <a:pt x="3776472" y="30479"/>
                  </a:lnTo>
                  <a:lnTo>
                    <a:pt x="3767328" y="30479"/>
                  </a:lnTo>
                  <a:lnTo>
                    <a:pt x="3767328" y="0"/>
                  </a:lnTo>
                  <a:close/>
                </a:path>
                <a:path w="5328285" h="30479">
                  <a:moveTo>
                    <a:pt x="3730752" y="0"/>
                  </a:moveTo>
                  <a:lnTo>
                    <a:pt x="3758184" y="0"/>
                  </a:lnTo>
                  <a:lnTo>
                    <a:pt x="3758184" y="30479"/>
                  </a:lnTo>
                  <a:lnTo>
                    <a:pt x="3730752" y="30479"/>
                  </a:lnTo>
                  <a:lnTo>
                    <a:pt x="3730752" y="0"/>
                  </a:lnTo>
                  <a:close/>
                </a:path>
                <a:path w="5328285" h="30479">
                  <a:moveTo>
                    <a:pt x="3712464" y="0"/>
                  </a:moveTo>
                  <a:lnTo>
                    <a:pt x="3721608" y="0"/>
                  </a:lnTo>
                  <a:lnTo>
                    <a:pt x="3721608" y="30479"/>
                  </a:lnTo>
                  <a:lnTo>
                    <a:pt x="3712464" y="30479"/>
                  </a:lnTo>
                  <a:lnTo>
                    <a:pt x="3712464" y="0"/>
                  </a:lnTo>
                  <a:close/>
                </a:path>
                <a:path w="5328285" h="30479">
                  <a:moveTo>
                    <a:pt x="3694176" y="0"/>
                  </a:moveTo>
                  <a:lnTo>
                    <a:pt x="3703320" y="0"/>
                  </a:lnTo>
                  <a:lnTo>
                    <a:pt x="3703320" y="30479"/>
                  </a:lnTo>
                  <a:lnTo>
                    <a:pt x="3694176" y="30479"/>
                  </a:lnTo>
                  <a:lnTo>
                    <a:pt x="3694176" y="0"/>
                  </a:lnTo>
                  <a:close/>
                </a:path>
                <a:path w="5328285" h="30479">
                  <a:moveTo>
                    <a:pt x="3657600" y="0"/>
                  </a:moveTo>
                  <a:lnTo>
                    <a:pt x="3685032" y="0"/>
                  </a:lnTo>
                  <a:lnTo>
                    <a:pt x="3685032" y="30479"/>
                  </a:lnTo>
                  <a:lnTo>
                    <a:pt x="3657600" y="30479"/>
                  </a:lnTo>
                  <a:lnTo>
                    <a:pt x="3657600" y="0"/>
                  </a:lnTo>
                  <a:close/>
                </a:path>
                <a:path w="5328285" h="30479">
                  <a:moveTo>
                    <a:pt x="3639312" y="0"/>
                  </a:moveTo>
                  <a:lnTo>
                    <a:pt x="3648456" y="0"/>
                  </a:lnTo>
                  <a:lnTo>
                    <a:pt x="3648456" y="30479"/>
                  </a:lnTo>
                  <a:lnTo>
                    <a:pt x="3639312" y="30479"/>
                  </a:lnTo>
                  <a:lnTo>
                    <a:pt x="3639312" y="0"/>
                  </a:lnTo>
                  <a:close/>
                </a:path>
                <a:path w="5328285" h="30479">
                  <a:moveTo>
                    <a:pt x="3621024" y="0"/>
                  </a:moveTo>
                  <a:lnTo>
                    <a:pt x="3630168" y="0"/>
                  </a:lnTo>
                  <a:lnTo>
                    <a:pt x="3630168" y="30479"/>
                  </a:lnTo>
                  <a:lnTo>
                    <a:pt x="3621024" y="30479"/>
                  </a:lnTo>
                  <a:lnTo>
                    <a:pt x="3621024" y="0"/>
                  </a:lnTo>
                  <a:close/>
                </a:path>
                <a:path w="5328285" h="30479">
                  <a:moveTo>
                    <a:pt x="3584448" y="0"/>
                  </a:moveTo>
                  <a:lnTo>
                    <a:pt x="3611880" y="0"/>
                  </a:lnTo>
                  <a:lnTo>
                    <a:pt x="3611880" y="30479"/>
                  </a:lnTo>
                  <a:lnTo>
                    <a:pt x="3584448" y="30479"/>
                  </a:lnTo>
                  <a:lnTo>
                    <a:pt x="3584448" y="0"/>
                  </a:lnTo>
                  <a:close/>
                </a:path>
                <a:path w="5328285" h="30479">
                  <a:moveTo>
                    <a:pt x="3566160" y="0"/>
                  </a:moveTo>
                  <a:lnTo>
                    <a:pt x="3575304" y="0"/>
                  </a:lnTo>
                  <a:lnTo>
                    <a:pt x="3575304" y="30479"/>
                  </a:lnTo>
                  <a:lnTo>
                    <a:pt x="3566160" y="30479"/>
                  </a:lnTo>
                  <a:lnTo>
                    <a:pt x="3566160" y="0"/>
                  </a:lnTo>
                  <a:close/>
                </a:path>
                <a:path w="5328285" h="30479">
                  <a:moveTo>
                    <a:pt x="3547872" y="0"/>
                  </a:moveTo>
                  <a:lnTo>
                    <a:pt x="3557016" y="0"/>
                  </a:lnTo>
                  <a:lnTo>
                    <a:pt x="3557016" y="30479"/>
                  </a:lnTo>
                  <a:lnTo>
                    <a:pt x="3547872" y="30479"/>
                  </a:lnTo>
                  <a:lnTo>
                    <a:pt x="3547872" y="0"/>
                  </a:lnTo>
                  <a:close/>
                </a:path>
                <a:path w="5328285" h="30479">
                  <a:moveTo>
                    <a:pt x="3511296" y="0"/>
                  </a:moveTo>
                  <a:lnTo>
                    <a:pt x="3538728" y="0"/>
                  </a:lnTo>
                  <a:lnTo>
                    <a:pt x="3538728" y="30479"/>
                  </a:lnTo>
                  <a:lnTo>
                    <a:pt x="3511296" y="30479"/>
                  </a:lnTo>
                  <a:lnTo>
                    <a:pt x="3511296" y="0"/>
                  </a:lnTo>
                  <a:close/>
                </a:path>
                <a:path w="5328285" h="30479">
                  <a:moveTo>
                    <a:pt x="3493008" y="0"/>
                  </a:moveTo>
                  <a:lnTo>
                    <a:pt x="3502152" y="0"/>
                  </a:lnTo>
                  <a:lnTo>
                    <a:pt x="3502152" y="30479"/>
                  </a:lnTo>
                  <a:lnTo>
                    <a:pt x="3493008" y="30479"/>
                  </a:lnTo>
                  <a:lnTo>
                    <a:pt x="3493008" y="0"/>
                  </a:lnTo>
                  <a:close/>
                </a:path>
                <a:path w="5328285" h="30479">
                  <a:moveTo>
                    <a:pt x="3474720" y="0"/>
                  </a:moveTo>
                  <a:lnTo>
                    <a:pt x="3483864" y="0"/>
                  </a:lnTo>
                  <a:lnTo>
                    <a:pt x="3483864" y="30479"/>
                  </a:lnTo>
                  <a:lnTo>
                    <a:pt x="3474720" y="30479"/>
                  </a:lnTo>
                  <a:lnTo>
                    <a:pt x="3474720" y="0"/>
                  </a:lnTo>
                  <a:close/>
                </a:path>
                <a:path w="5328285" h="30479">
                  <a:moveTo>
                    <a:pt x="3438144" y="0"/>
                  </a:moveTo>
                  <a:lnTo>
                    <a:pt x="3465576" y="0"/>
                  </a:lnTo>
                  <a:lnTo>
                    <a:pt x="3465576" y="30479"/>
                  </a:lnTo>
                  <a:lnTo>
                    <a:pt x="3438144" y="30479"/>
                  </a:lnTo>
                  <a:lnTo>
                    <a:pt x="3438144" y="0"/>
                  </a:lnTo>
                  <a:close/>
                </a:path>
                <a:path w="5328285" h="30479">
                  <a:moveTo>
                    <a:pt x="3419856" y="0"/>
                  </a:moveTo>
                  <a:lnTo>
                    <a:pt x="3429000" y="0"/>
                  </a:lnTo>
                  <a:lnTo>
                    <a:pt x="3429000" y="30479"/>
                  </a:lnTo>
                  <a:lnTo>
                    <a:pt x="3419856" y="30479"/>
                  </a:lnTo>
                  <a:lnTo>
                    <a:pt x="3419856" y="0"/>
                  </a:lnTo>
                  <a:close/>
                </a:path>
                <a:path w="5328285" h="30479">
                  <a:moveTo>
                    <a:pt x="3401568" y="0"/>
                  </a:moveTo>
                  <a:lnTo>
                    <a:pt x="3410712" y="0"/>
                  </a:lnTo>
                  <a:lnTo>
                    <a:pt x="3410712" y="30479"/>
                  </a:lnTo>
                  <a:lnTo>
                    <a:pt x="3401568" y="30479"/>
                  </a:lnTo>
                  <a:lnTo>
                    <a:pt x="3401568" y="0"/>
                  </a:lnTo>
                  <a:close/>
                </a:path>
                <a:path w="5328285" h="30479">
                  <a:moveTo>
                    <a:pt x="3364992" y="0"/>
                  </a:moveTo>
                  <a:lnTo>
                    <a:pt x="3392424" y="0"/>
                  </a:lnTo>
                  <a:lnTo>
                    <a:pt x="3392424" y="30479"/>
                  </a:lnTo>
                  <a:lnTo>
                    <a:pt x="3364992" y="30479"/>
                  </a:lnTo>
                  <a:lnTo>
                    <a:pt x="3364992" y="0"/>
                  </a:lnTo>
                  <a:close/>
                </a:path>
                <a:path w="5328285" h="30479">
                  <a:moveTo>
                    <a:pt x="3346704" y="0"/>
                  </a:moveTo>
                  <a:lnTo>
                    <a:pt x="3355848" y="0"/>
                  </a:lnTo>
                  <a:lnTo>
                    <a:pt x="3355848" y="30479"/>
                  </a:lnTo>
                  <a:lnTo>
                    <a:pt x="3346704" y="30479"/>
                  </a:lnTo>
                  <a:lnTo>
                    <a:pt x="3346704" y="0"/>
                  </a:lnTo>
                  <a:close/>
                </a:path>
                <a:path w="5328285" h="30479">
                  <a:moveTo>
                    <a:pt x="3328416" y="0"/>
                  </a:moveTo>
                  <a:lnTo>
                    <a:pt x="3337560" y="0"/>
                  </a:lnTo>
                  <a:lnTo>
                    <a:pt x="3337560" y="30479"/>
                  </a:lnTo>
                  <a:lnTo>
                    <a:pt x="3328416" y="30479"/>
                  </a:lnTo>
                  <a:lnTo>
                    <a:pt x="3328416" y="0"/>
                  </a:lnTo>
                  <a:close/>
                </a:path>
                <a:path w="5328285" h="30479">
                  <a:moveTo>
                    <a:pt x="3291840" y="0"/>
                  </a:moveTo>
                  <a:lnTo>
                    <a:pt x="3319272" y="0"/>
                  </a:lnTo>
                  <a:lnTo>
                    <a:pt x="3319272" y="30479"/>
                  </a:lnTo>
                  <a:lnTo>
                    <a:pt x="3291840" y="30479"/>
                  </a:lnTo>
                  <a:lnTo>
                    <a:pt x="3291840" y="0"/>
                  </a:lnTo>
                  <a:close/>
                </a:path>
                <a:path w="5328285" h="30479">
                  <a:moveTo>
                    <a:pt x="3273552" y="0"/>
                  </a:moveTo>
                  <a:lnTo>
                    <a:pt x="3282696" y="0"/>
                  </a:lnTo>
                  <a:lnTo>
                    <a:pt x="3282696" y="30479"/>
                  </a:lnTo>
                  <a:lnTo>
                    <a:pt x="3273552" y="30479"/>
                  </a:lnTo>
                  <a:lnTo>
                    <a:pt x="3273552" y="0"/>
                  </a:lnTo>
                  <a:close/>
                </a:path>
                <a:path w="5328285" h="30479">
                  <a:moveTo>
                    <a:pt x="3255264" y="0"/>
                  </a:moveTo>
                  <a:lnTo>
                    <a:pt x="3264408" y="0"/>
                  </a:lnTo>
                  <a:lnTo>
                    <a:pt x="3264408" y="30479"/>
                  </a:lnTo>
                  <a:lnTo>
                    <a:pt x="3255264" y="30479"/>
                  </a:lnTo>
                  <a:lnTo>
                    <a:pt x="3255264" y="0"/>
                  </a:lnTo>
                  <a:close/>
                </a:path>
                <a:path w="5328285" h="30479">
                  <a:moveTo>
                    <a:pt x="3218688" y="0"/>
                  </a:moveTo>
                  <a:lnTo>
                    <a:pt x="3246120" y="0"/>
                  </a:lnTo>
                  <a:lnTo>
                    <a:pt x="3246120" y="30479"/>
                  </a:lnTo>
                  <a:lnTo>
                    <a:pt x="3218688" y="30479"/>
                  </a:lnTo>
                  <a:lnTo>
                    <a:pt x="3218688" y="0"/>
                  </a:lnTo>
                  <a:close/>
                </a:path>
                <a:path w="5328285" h="30479">
                  <a:moveTo>
                    <a:pt x="3200400" y="0"/>
                  </a:moveTo>
                  <a:lnTo>
                    <a:pt x="3209544" y="0"/>
                  </a:lnTo>
                  <a:lnTo>
                    <a:pt x="3209544" y="30479"/>
                  </a:lnTo>
                  <a:lnTo>
                    <a:pt x="3200400" y="30479"/>
                  </a:lnTo>
                  <a:lnTo>
                    <a:pt x="3200400" y="0"/>
                  </a:lnTo>
                  <a:close/>
                </a:path>
                <a:path w="5328285" h="30479">
                  <a:moveTo>
                    <a:pt x="3182112" y="0"/>
                  </a:moveTo>
                  <a:lnTo>
                    <a:pt x="3191256" y="0"/>
                  </a:lnTo>
                  <a:lnTo>
                    <a:pt x="3191256" y="30479"/>
                  </a:lnTo>
                  <a:lnTo>
                    <a:pt x="3182112" y="30479"/>
                  </a:lnTo>
                  <a:lnTo>
                    <a:pt x="3182112" y="0"/>
                  </a:lnTo>
                  <a:close/>
                </a:path>
                <a:path w="5328285" h="30479">
                  <a:moveTo>
                    <a:pt x="3145536" y="0"/>
                  </a:moveTo>
                  <a:lnTo>
                    <a:pt x="3172968" y="0"/>
                  </a:lnTo>
                  <a:lnTo>
                    <a:pt x="3172968" y="30479"/>
                  </a:lnTo>
                  <a:lnTo>
                    <a:pt x="3145536" y="30479"/>
                  </a:lnTo>
                  <a:lnTo>
                    <a:pt x="3145536" y="0"/>
                  </a:lnTo>
                  <a:close/>
                </a:path>
                <a:path w="5328285" h="30479">
                  <a:moveTo>
                    <a:pt x="3127248" y="0"/>
                  </a:moveTo>
                  <a:lnTo>
                    <a:pt x="3136392" y="0"/>
                  </a:lnTo>
                  <a:lnTo>
                    <a:pt x="3136392" y="30479"/>
                  </a:lnTo>
                  <a:lnTo>
                    <a:pt x="3127248" y="30479"/>
                  </a:lnTo>
                  <a:lnTo>
                    <a:pt x="3127248" y="0"/>
                  </a:lnTo>
                  <a:close/>
                </a:path>
                <a:path w="5328285" h="30479">
                  <a:moveTo>
                    <a:pt x="3108960" y="0"/>
                  </a:moveTo>
                  <a:lnTo>
                    <a:pt x="3118104" y="0"/>
                  </a:lnTo>
                  <a:lnTo>
                    <a:pt x="3118104" y="30479"/>
                  </a:lnTo>
                  <a:lnTo>
                    <a:pt x="3108960" y="30479"/>
                  </a:lnTo>
                  <a:lnTo>
                    <a:pt x="3108960" y="0"/>
                  </a:lnTo>
                  <a:close/>
                </a:path>
                <a:path w="5328285" h="30479">
                  <a:moveTo>
                    <a:pt x="3072384" y="0"/>
                  </a:moveTo>
                  <a:lnTo>
                    <a:pt x="3099816" y="0"/>
                  </a:lnTo>
                  <a:lnTo>
                    <a:pt x="3099816" y="30479"/>
                  </a:lnTo>
                  <a:lnTo>
                    <a:pt x="3072384" y="30479"/>
                  </a:lnTo>
                  <a:lnTo>
                    <a:pt x="3072384" y="0"/>
                  </a:lnTo>
                  <a:close/>
                </a:path>
                <a:path w="5328285" h="30479">
                  <a:moveTo>
                    <a:pt x="3054096" y="0"/>
                  </a:moveTo>
                  <a:lnTo>
                    <a:pt x="3063240" y="0"/>
                  </a:lnTo>
                  <a:lnTo>
                    <a:pt x="3063240" y="30479"/>
                  </a:lnTo>
                  <a:lnTo>
                    <a:pt x="3054096" y="30479"/>
                  </a:lnTo>
                  <a:lnTo>
                    <a:pt x="3054096" y="0"/>
                  </a:lnTo>
                  <a:close/>
                </a:path>
                <a:path w="5328285" h="30479">
                  <a:moveTo>
                    <a:pt x="3035808" y="0"/>
                  </a:moveTo>
                  <a:lnTo>
                    <a:pt x="3044952" y="0"/>
                  </a:lnTo>
                  <a:lnTo>
                    <a:pt x="3044952" y="30479"/>
                  </a:lnTo>
                  <a:lnTo>
                    <a:pt x="3035808" y="30479"/>
                  </a:lnTo>
                  <a:lnTo>
                    <a:pt x="3035808" y="0"/>
                  </a:lnTo>
                  <a:close/>
                </a:path>
                <a:path w="5328285" h="30479">
                  <a:moveTo>
                    <a:pt x="2999232" y="0"/>
                  </a:moveTo>
                  <a:lnTo>
                    <a:pt x="3026664" y="0"/>
                  </a:lnTo>
                  <a:lnTo>
                    <a:pt x="3026664" y="30479"/>
                  </a:lnTo>
                  <a:lnTo>
                    <a:pt x="2999232" y="30479"/>
                  </a:lnTo>
                  <a:lnTo>
                    <a:pt x="2999232" y="0"/>
                  </a:lnTo>
                  <a:close/>
                </a:path>
                <a:path w="5328285" h="30479">
                  <a:moveTo>
                    <a:pt x="2980944" y="0"/>
                  </a:moveTo>
                  <a:lnTo>
                    <a:pt x="2990088" y="0"/>
                  </a:lnTo>
                  <a:lnTo>
                    <a:pt x="2990088" y="30479"/>
                  </a:lnTo>
                  <a:lnTo>
                    <a:pt x="2980944" y="30479"/>
                  </a:lnTo>
                  <a:lnTo>
                    <a:pt x="2980944" y="0"/>
                  </a:lnTo>
                  <a:close/>
                </a:path>
                <a:path w="5328285" h="30479">
                  <a:moveTo>
                    <a:pt x="2962656" y="0"/>
                  </a:moveTo>
                  <a:lnTo>
                    <a:pt x="2971800" y="0"/>
                  </a:lnTo>
                  <a:lnTo>
                    <a:pt x="2971800" y="30479"/>
                  </a:lnTo>
                  <a:lnTo>
                    <a:pt x="2962656" y="30479"/>
                  </a:lnTo>
                  <a:lnTo>
                    <a:pt x="2962656" y="0"/>
                  </a:lnTo>
                  <a:close/>
                </a:path>
                <a:path w="5328285" h="30479">
                  <a:moveTo>
                    <a:pt x="2926080" y="0"/>
                  </a:moveTo>
                  <a:lnTo>
                    <a:pt x="2953512" y="0"/>
                  </a:lnTo>
                  <a:lnTo>
                    <a:pt x="2953512" y="30479"/>
                  </a:lnTo>
                  <a:lnTo>
                    <a:pt x="2926080" y="30479"/>
                  </a:lnTo>
                  <a:lnTo>
                    <a:pt x="2926080" y="0"/>
                  </a:lnTo>
                  <a:close/>
                </a:path>
                <a:path w="5328285" h="30479">
                  <a:moveTo>
                    <a:pt x="2907792" y="0"/>
                  </a:moveTo>
                  <a:lnTo>
                    <a:pt x="2916936" y="0"/>
                  </a:lnTo>
                  <a:lnTo>
                    <a:pt x="2916936" y="30479"/>
                  </a:lnTo>
                  <a:lnTo>
                    <a:pt x="2907792" y="30479"/>
                  </a:lnTo>
                  <a:lnTo>
                    <a:pt x="2907792" y="0"/>
                  </a:lnTo>
                  <a:close/>
                </a:path>
                <a:path w="5328285" h="30479">
                  <a:moveTo>
                    <a:pt x="2889504" y="0"/>
                  </a:moveTo>
                  <a:lnTo>
                    <a:pt x="2898648" y="0"/>
                  </a:lnTo>
                  <a:lnTo>
                    <a:pt x="2898648" y="30479"/>
                  </a:lnTo>
                  <a:lnTo>
                    <a:pt x="2889504" y="30479"/>
                  </a:lnTo>
                  <a:lnTo>
                    <a:pt x="2889504" y="0"/>
                  </a:lnTo>
                  <a:close/>
                </a:path>
                <a:path w="5328285" h="30479">
                  <a:moveTo>
                    <a:pt x="2852928" y="0"/>
                  </a:moveTo>
                  <a:lnTo>
                    <a:pt x="2880360" y="0"/>
                  </a:lnTo>
                  <a:lnTo>
                    <a:pt x="2880360" y="30479"/>
                  </a:lnTo>
                  <a:lnTo>
                    <a:pt x="2852928" y="30479"/>
                  </a:lnTo>
                  <a:lnTo>
                    <a:pt x="2852928" y="0"/>
                  </a:lnTo>
                  <a:close/>
                </a:path>
                <a:path w="5328285" h="30479">
                  <a:moveTo>
                    <a:pt x="2834640" y="0"/>
                  </a:moveTo>
                  <a:lnTo>
                    <a:pt x="2843784" y="0"/>
                  </a:lnTo>
                  <a:lnTo>
                    <a:pt x="2843784" y="30479"/>
                  </a:lnTo>
                  <a:lnTo>
                    <a:pt x="2834640" y="30479"/>
                  </a:lnTo>
                  <a:lnTo>
                    <a:pt x="2834640" y="0"/>
                  </a:lnTo>
                  <a:close/>
                </a:path>
                <a:path w="5328285" h="30479">
                  <a:moveTo>
                    <a:pt x="2816352" y="0"/>
                  </a:moveTo>
                  <a:lnTo>
                    <a:pt x="2825496" y="0"/>
                  </a:lnTo>
                  <a:lnTo>
                    <a:pt x="2825496" y="30479"/>
                  </a:lnTo>
                  <a:lnTo>
                    <a:pt x="2816352" y="30479"/>
                  </a:lnTo>
                  <a:lnTo>
                    <a:pt x="2816352" y="0"/>
                  </a:lnTo>
                  <a:close/>
                </a:path>
                <a:path w="5328285" h="30479">
                  <a:moveTo>
                    <a:pt x="2779776" y="0"/>
                  </a:moveTo>
                  <a:lnTo>
                    <a:pt x="2807208" y="0"/>
                  </a:lnTo>
                  <a:lnTo>
                    <a:pt x="2807208" y="30479"/>
                  </a:lnTo>
                  <a:lnTo>
                    <a:pt x="2779776" y="30479"/>
                  </a:lnTo>
                  <a:lnTo>
                    <a:pt x="2779776" y="0"/>
                  </a:lnTo>
                  <a:close/>
                </a:path>
                <a:path w="5328285" h="30479">
                  <a:moveTo>
                    <a:pt x="2761488" y="0"/>
                  </a:moveTo>
                  <a:lnTo>
                    <a:pt x="2770632" y="0"/>
                  </a:lnTo>
                  <a:lnTo>
                    <a:pt x="2770632" y="30479"/>
                  </a:lnTo>
                  <a:lnTo>
                    <a:pt x="2761488" y="30479"/>
                  </a:lnTo>
                  <a:lnTo>
                    <a:pt x="2761488" y="0"/>
                  </a:lnTo>
                  <a:close/>
                </a:path>
                <a:path w="5328285" h="30479">
                  <a:moveTo>
                    <a:pt x="2743200" y="0"/>
                  </a:moveTo>
                  <a:lnTo>
                    <a:pt x="2752344" y="0"/>
                  </a:lnTo>
                  <a:lnTo>
                    <a:pt x="2752344" y="30479"/>
                  </a:lnTo>
                  <a:lnTo>
                    <a:pt x="2743200" y="30479"/>
                  </a:lnTo>
                  <a:lnTo>
                    <a:pt x="2743200" y="0"/>
                  </a:lnTo>
                  <a:close/>
                </a:path>
                <a:path w="5328285" h="30479">
                  <a:moveTo>
                    <a:pt x="2706624" y="0"/>
                  </a:moveTo>
                  <a:lnTo>
                    <a:pt x="2734056" y="0"/>
                  </a:lnTo>
                  <a:lnTo>
                    <a:pt x="2734056" y="30479"/>
                  </a:lnTo>
                  <a:lnTo>
                    <a:pt x="2706624" y="30479"/>
                  </a:lnTo>
                  <a:lnTo>
                    <a:pt x="2706624" y="0"/>
                  </a:lnTo>
                  <a:close/>
                </a:path>
                <a:path w="5328285" h="30479">
                  <a:moveTo>
                    <a:pt x="2688336" y="0"/>
                  </a:moveTo>
                  <a:lnTo>
                    <a:pt x="2697480" y="0"/>
                  </a:lnTo>
                  <a:lnTo>
                    <a:pt x="2697480" y="30479"/>
                  </a:lnTo>
                  <a:lnTo>
                    <a:pt x="2688336" y="30479"/>
                  </a:lnTo>
                  <a:lnTo>
                    <a:pt x="2688336" y="0"/>
                  </a:lnTo>
                  <a:close/>
                </a:path>
                <a:path w="5328285" h="30479">
                  <a:moveTo>
                    <a:pt x="2670048" y="0"/>
                  </a:moveTo>
                  <a:lnTo>
                    <a:pt x="2679192" y="0"/>
                  </a:lnTo>
                  <a:lnTo>
                    <a:pt x="2679192" y="30479"/>
                  </a:lnTo>
                  <a:lnTo>
                    <a:pt x="2670048" y="30479"/>
                  </a:lnTo>
                  <a:lnTo>
                    <a:pt x="2670048" y="0"/>
                  </a:lnTo>
                  <a:close/>
                </a:path>
                <a:path w="5328285" h="30479">
                  <a:moveTo>
                    <a:pt x="2633472" y="0"/>
                  </a:moveTo>
                  <a:lnTo>
                    <a:pt x="2660904" y="0"/>
                  </a:lnTo>
                  <a:lnTo>
                    <a:pt x="2660904" y="30479"/>
                  </a:lnTo>
                  <a:lnTo>
                    <a:pt x="2633472" y="30479"/>
                  </a:lnTo>
                  <a:lnTo>
                    <a:pt x="2633472" y="0"/>
                  </a:lnTo>
                  <a:close/>
                </a:path>
                <a:path w="5328285" h="30479">
                  <a:moveTo>
                    <a:pt x="2615184" y="0"/>
                  </a:moveTo>
                  <a:lnTo>
                    <a:pt x="2624328" y="0"/>
                  </a:lnTo>
                  <a:lnTo>
                    <a:pt x="2624328" y="30479"/>
                  </a:lnTo>
                  <a:lnTo>
                    <a:pt x="2615184" y="30479"/>
                  </a:lnTo>
                  <a:lnTo>
                    <a:pt x="2615184" y="0"/>
                  </a:lnTo>
                  <a:close/>
                </a:path>
                <a:path w="5328285" h="30479">
                  <a:moveTo>
                    <a:pt x="2596896" y="0"/>
                  </a:moveTo>
                  <a:lnTo>
                    <a:pt x="2606040" y="0"/>
                  </a:lnTo>
                  <a:lnTo>
                    <a:pt x="2606040" y="30479"/>
                  </a:lnTo>
                  <a:lnTo>
                    <a:pt x="2596896" y="30479"/>
                  </a:lnTo>
                  <a:lnTo>
                    <a:pt x="2596896" y="0"/>
                  </a:lnTo>
                  <a:close/>
                </a:path>
                <a:path w="5328285" h="30479">
                  <a:moveTo>
                    <a:pt x="2560320" y="0"/>
                  </a:moveTo>
                  <a:lnTo>
                    <a:pt x="2587752" y="0"/>
                  </a:lnTo>
                  <a:lnTo>
                    <a:pt x="2587752" y="30479"/>
                  </a:lnTo>
                  <a:lnTo>
                    <a:pt x="2560320" y="30479"/>
                  </a:lnTo>
                  <a:lnTo>
                    <a:pt x="2560320" y="0"/>
                  </a:lnTo>
                  <a:close/>
                </a:path>
                <a:path w="5328285" h="30479">
                  <a:moveTo>
                    <a:pt x="2542032" y="0"/>
                  </a:moveTo>
                  <a:lnTo>
                    <a:pt x="2551176" y="0"/>
                  </a:lnTo>
                  <a:lnTo>
                    <a:pt x="2551176" y="30479"/>
                  </a:lnTo>
                  <a:lnTo>
                    <a:pt x="2542032" y="30479"/>
                  </a:lnTo>
                  <a:lnTo>
                    <a:pt x="2542032" y="0"/>
                  </a:lnTo>
                  <a:close/>
                </a:path>
                <a:path w="5328285" h="30479">
                  <a:moveTo>
                    <a:pt x="2523744" y="0"/>
                  </a:moveTo>
                  <a:lnTo>
                    <a:pt x="2532888" y="0"/>
                  </a:lnTo>
                  <a:lnTo>
                    <a:pt x="2532888" y="30479"/>
                  </a:lnTo>
                  <a:lnTo>
                    <a:pt x="2523744" y="30479"/>
                  </a:lnTo>
                  <a:lnTo>
                    <a:pt x="2523744" y="0"/>
                  </a:lnTo>
                  <a:close/>
                </a:path>
                <a:path w="5328285" h="30479">
                  <a:moveTo>
                    <a:pt x="2487168" y="0"/>
                  </a:moveTo>
                  <a:lnTo>
                    <a:pt x="2514600" y="0"/>
                  </a:lnTo>
                  <a:lnTo>
                    <a:pt x="2514600" y="30479"/>
                  </a:lnTo>
                  <a:lnTo>
                    <a:pt x="2487168" y="30479"/>
                  </a:lnTo>
                  <a:lnTo>
                    <a:pt x="2487168" y="0"/>
                  </a:lnTo>
                  <a:close/>
                </a:path>
                <a:path w="5328285" h="30479">
                  <a:moveTo>
                    <a:pt x="2468880" y="0"/>
                  </a:moveTo>
                  <a:lnTo>
                    <a:pt x="2478024" y="0"/>
                  </a:lnTo>
                  <a:lnTo>
                    <a:pt x="2478024" y="30479"/>
                  </a:lnTo>
                  <a:lnTo>
                    <a:pt x="2468880" y="30479"/>
                  </a:lnTo>
                  <a:lnTo>
                    <a:pt x="2468880" y="0"/>
                  </a:lnTo>
                  <a:close/>
                </a:path>
                <a:path w="5328285" h="30479">
                  <a:moveTo>
                    <a:pt x="2450592" y="0"/>
                  </a:moveTo>
                  <a:lnTo>
                    <a:pt x="2459736" y="0"/>
                  </a:lnTo>
                  <a:lnTo>
                    <a:pt x="2459736" y="30479"/>
                  </a:lnTo>
                  <a:lnTo>
                    <a:pt x="2450592" y="30479"/>
                  </a:lnTo>
                  <a:lnTo>
                    <a:pt x="2450592" y="0"/>
                  </a:lnTo>
                  <a:close/>
                </a:path>
                <a:path w="5328285" h="30479">
                  <a:moveTo>
                    <a:pt x="2414016" y="0"/>
                  </a:moveTo>
                  <a:lnTo>
                    <a:pt x="2441448" y="0"/>
                  </a:lnTo>
                  <a:lnTo>
                    <a:pt x="2441448" y="30479"/>
                  </a:lnTo>
                  <a:lnTo>
                    <a:pt x="2414016" y="30479"/>
                  </a:lnTo>
                  <a:lnTo>
                    <a:pt x="2414016" y="0"/>
                  </a:lnTo>
                  <a:close/>
                </a:path>
                <a:path w="5328285" h="30479">
                  <a:moveTo>
                    <a:pt x="2395728" y="0"/>
                  </a:moveTo>
                  <a:lnTo>
                    <a:pt x="2404872" y="0"/>
                  </a:lnTo>
                  <a:lnTo>
                    <a:pt x="2404872" y="30479"/>
                  </a:lnTo>
                  <a:lnTo>
                    <a:pt x="2395728" y="30479"/>
                  </a:lnTo>
                  <a:lnTo>
                    <a:pt x="2395728" y="0"/>
                  </a:lnTo>
                  <a:close/>
                </a:path>
                <a:path w="5328285" h="30479">
                  <a:moveTo>
                    <a:pt x="2377440" y="0"/>
                  </a:moveTo>
                  <a:lnTo>
                    <a:pt x="2386584" y="0"/>
                  </a:lnTo>
                  <a:lnTo>
                    <a:pt x="2386584" y="30479"/>
                  </a:lnTo>
                  <a:lnTo>
                    <a:pt x="2377440" y="30479"/>
                  </a:lnTo>
                  <a:lnTo>
                    <a:pt x="2377440" y="0"/>
                  </a:lnTo>
                  <a:close/>
                </a:path>
                <a:path w="5328285" h="30479">
                  <a:moveTo>
                    <a:pt x="2340864" y="0"/>
                  </a:moveTo>
                  <a:lnTo>
                    <a:pt x="2368296" y="0"/>
                  </a:lnTo>
                  <a:lnTo>
                    <a:pt x="2368296" y="30479"/>
                  </a:lnTo>
                  <a:lnTo>
                    <a:pt x="2340864" y="30479"/>
                  </a:lnTo>
                  <a:lnTo>
                    <a:pt x="2340864" y="0"/>
                  </a:lnTo>
                  <a:close/>
                </a:path>
                <a:path w="5328285" h="30479">
                  <a:moveTo>
                    <a:pt x="2322576" y="0"/>
                  </a:moveTo>
                  <a:lnTo>
                    <a:pt x="2331720" y="0"/>
                  </a:lnTo>
                  <a:lnTo>
                    <a:pt x="2331720" y="30479"/>
                  </a:lnTo>
                  <a:lnTo>
                    <a:pt x="2322576" y="30479"/>
                  </a:lnTo>
                  <a:lnTo>
                    <a:pt x="2322576" y="0"/>
                  </a:lnTo>
                  <a:close/>
                </a:path>
                <a:path w="5328285" h="30479">
                  <a:moveTo>
                    <a:pt x="2304288" y="0"/>
                  </a:moveTo>
                  <a:lnTo>
                    <a:pt x="2313432" y="0"/>
                  </a:lnTo>
                  <a:lnTo>
                    <a:pt x="2313432" y="30479"/>
                  </a:lnTo>
                  <a:lnTo>
                    <a:pt x="2304288" y="30479"/>
                  </a:lnTo>
                  <a:lnTo>
                    <a:pt x="2304288" y="0"/>
                  </a:lnTo>
                  <a:close/>
                </a:path>
                <a:path w="5328285" h="30479">
                  <a:moveTo>
                    <a:pt x="2267712" y="0"/>
                  </a:moveTo>
                  <a:lnTo>
                    <a:pt x="2295144" y="0"/>
                  </a:lnTo>
                  <a:lnTo>
                    <a:pt x="2295144" y="30479"/>
                  </a:lnTo>
                  <a:lnTo>
                    <a:pt x="2267712" y="30479"/>
                  </a:lnTo>
                  <a:lnTo>
                    <a:pt x="2267712" y="0"/>
                  </a:lnTo>
                  <a:close/>
                </a:path>
                <a:path w="5328285" h="30479">
                  <a:moveTo>
                    <a:pt x="2249424" y="0"/>
                  </a:moveTo>
                  <a:lnTo>
                    <a:pt x="2258568" y="0"/>
                  </a:lnTo>
                  <a:lnTo>
                    <a:pt x="2258568" y="30479"/>
                  </a:lnTo>
                  <a:lnTo>
                    <a:pt x="2249424" y="30479"/>
                  </a:lnTo>
                  <a:lnTo>
                    <a:pt x="2249424" y="0"/>
                  </a:lnTo>
                  <a:close/>
                </a:path>
                <a:path w="5328285" h="30479">
                  <a:moveTo>
                    <a:pt x="2231136" y="0"/>
                  </a:moveTo>
                  <a:lnTo>
                    <a:pt x="2240280" y="0"/>
                  </a:lnTo>
                  <a:lnTo>
                    <a:pt x="2240280" y="30479"/>
                  </a:lnTo>
                  <a:lnTo>
                    <a:pt x="2231136" y="30479"/>
                  </a:lnTo>
                  <a:lnTo>
                    <a:pt x="2231136" y="0"/>
                  </a:lnTo>
                  <a:close/>
                </a:path>
                <a:path w="5328285" h="30479">
                  <a:moveTo>
                    <a:pt x="2194560" y="0"/>
                  </a:moveTo>
                  <a:lnTo>
                    <a:pt x="2221992" y="0"/>
                  </a:lnTo>
                  <a:lnTo>
                    <a:pt x="2221992" y="30479"/>
                  </a:lnTo>
                  <a:lnTo>
                    <a:pt x="2194560" y="30479"/>
                  </a:lnTo>
                  <a:lnTo>
                    <a:pt x="2194560" y="0"/>
                  </a:lnTo>
                  <a:close/>
                </a:path>
                <a:path w="5328285" h="30479">
                  <a:moveTo>
                    <a:pt x="2176272" y="0"/>
                  </a:moveTo>
                  <a:lnTo>
                    <a:pt x="2185416" y="0"/>
                  </a:lnTo>
                  <a:lnTo>
                    <a:pt x="2185416" y="30479"/>
                  </a:lnTo>
                  <a:lnTo>
                    <a:pt x="2176272" y="30479"/>
                  </a:lnTo>
                  <a:lnTo>
                    <a:pt x="2176272" y="0"/>
                  </a:lnTo>
                  <a:close/>
                </a:path>
                <a:path w="5328285" h="30479">
                  <a:moveTo>
                    <a:pt x="2157984" y="0"/>
                  </a:moveTo>
                  <a:lnTo>
                    <a:pt x="2167128" y="0"/>
                  </a:lnTo>
                  <a:lnTo>
                    <a:pt x="2167128" y="30479"/>
                  </a:lnTo>
                  <a:lnTo>
                    <a:pt x="2157984" y="30479"/>
                  </a:lnTo>
                  <a:lnTo>
                    <a:pt x="2157984" y="0"/>
                  </a:lnTo>
                  <a:close/>
                </a:path>
                <a:path w="5328285" h="30479">
                  <a:moveTo>
                    <a:pt x="2121408" y="0"/>
                  </a:moveTo>
                  <a:lnTo>
                    <a:pt x="2148840" y="0"/>
                  </a:lnTo>
                  <a:lnTo>
                    <a:pt x="2148840" y="30479"/>
                  </a:lnTo>
                  <a:lnTo>
                    <a:pt x="2121408" y="30479"/>
                  </a:lnTo>
                  <a:lnTo>
                    <a:pt x="2121408" y="0"/>
                  </a:lnTo>
                  <a:close/>
                </a:path>
                <a:path w="5328285" h="30479">
                  <a:moveTo>
                    <a:pt x="2103120" y="0"/>
                  </a:moveTo>
                  <a:lnTo>
                    <a:pt x="2112264" y="0"/>
                  </a:lnTo>
                  <a:lnTo>
                    <a:pt x="2112264" y="30479"/>
                  </a:lnTo>
                  <a:lnTo>
                    <a:pt x="2103120" y="30479"/>
                  </a:lnTo>
                  <a:lnTo>
                    <a:pt x="2103120" y="0"/>
                  </a:lnTo>
                  <a:close/>
                </a:path>
                <a:path w="5328285" h="30479">
                  <a:moveTo>
                    <a:pt x="2084832" y="0"/>
                  </a:moveTo>
                  <a:lnTo>
                    <a:pt x="2093976" y="0"/>
                  </a:lnTo>
                  <a:lnTo>
                    <a:pt x="2093976" y="30479"/>
                  </a:lnTo>
                  <a:lnTo>
                    <a:pt x="2084832" y="30479"/>
                  </a:lnTo>
                  <a:lnTo>
                    <a:pt x="2084832" y="0"/>
                  </a:lnTo>
                  <a:close/>
                </a:path>
                <a:path w="5328285" h="30479">
                  <a:moveTo>
                    <a:pt x="2048255" y="0"/>
                  </a:moveTo>
                  <a:lnTo>
                    <a:pt x="2075688" y="0"/>
                  </a:lnTo>
                  <a:lnTo>
                    <a:pt x="2075688" y="30479"/>
                  </a:lnTo>
                  <a:lnTo>
                    <a:pt x="2048255" y="30479"/>
                  </a:lnTo>
                  <a:lnTo>
                    <a:pt x="2048255" y="0"/>
                  </a:lnTo>
                  <a:close/>
                </a:path>
                <a:path w="5328285" h="30479">
                  <a:moveTo>
                    <a:pt x="2029967" y="0"/>
                  </a:moveTo>
                  <a:lnTo>
                    <a:pt x="2039112" y="0"/>
                  </a:lnTo>
                  <a:lnTo>
                    <a:pt x="2039112" y="30479"/>
                  </a:lnTo>
                  <a:lnTo>
                    <a:pt x="2029967" y="30479"/>
                  </a:lnTo>
                  <a:lnTo>
                    <a:pt x="2029967" y="0"/>
                  </a:lnTo>
                  <a:close/>
                </a:path>
                <a:path w="5328285" h="30479">
                  <a:moveTo>
                    <a:pt x="2011679" y="0"/>
                  </a:moveTo>
                  <a:lnTo>
                    <a:pt x="2020824" y="0"/>
                  </a:lnTo>
                  <a:lnTo>
                    <a:pt x="2020824" y="30479"/>
                  </a:lnTo>
                  <a:lnTo>
                    <a:pt x="2011679" y="30479"/>
                  </a:lnTo>
                  <a:lnTo>
                    <a:pt x="2011679" y="0"/>
                  </a:lnTo>
                  <a:close/>
                </a:path>
                <a:path w="5328285" h="30479">
                  <a:moveTo>
                    <a:pt x="1975103" y="0"/>
                  </a:moveTo>
                  <a:lnTo>
                    <a:pt x="2002536" y="0"/>
                  </a:lnTo>
                  <a:lnTo>
                    <a:pt x="2002536" y="30479"/>
                  </a:lnTo>
                  <a:lnTo>
                    <a:pt x="1975103" y="30479"/>
                  </a:lnTo>
                  <a:lnTo>
                    <a:pt x="1975103" y="0"/>
                  </a:lnTo>
                  <a:close/>
                </a:path>
                <a:path w="5328285" h="30479">
                  <a:moveTo>
                    <a:pt x="1956815" y="0"/>
                  </a:moveTo>
                  <a:lnTo>
                    <a:pt x="1965960" y="0"/>
                  </a:lnTo>
                  <a:lnTo>
                    <a:pt x="1965960" y="30479"/>
                  </a:lnTo>
                  <a:lnTo>
                    <a:pt x="1956815" y="30479"/>
                  </a:lnTo>
                  <a:lnTo>
                    <a:pt x="1956815" y="0"/>
                  </a:lnTo>
                  <a:close/>
                </a:path>
                <a:path w="5328285" h="30479">
                  <a:moveTo>
                    <a:pt x="1938527" y="0"/>
                  </a:moveTo>
                  <a:lnTo>
                    <a:pt x="1947672" y="0"/>
                  </a:lnTo>
                  <a:lnTo>
                    <a:pt x="1947672" y="30479"/>
                  </a:lnTo>
                  <a:lnTo>
                    <a:pt x="1938527" y="30479"/>
                  </a:lnTo>
                  <a:lnTo>
                    <a:pt x="1938527" y="0"/>
                  </a:lnTo>
                  <a:close/>
                </a:path>
                <a:path w="5328285" h="30479">
                  <a:moveTo>
                    <a:pt x="1901952" y="0"/>
                  </a:moveTo>
                  <a:lnTo>
                    <a:pt x="1929384" y="0"/>
                  </a:lnTo>
                  <a:lnTo>
                    <a:pt x="1929384" y="30479"/>
                  </a:lnTo>
                  <a:lnTo>
                    <a:pt x="1901952" y="30479"/>
                  </a:lnTo>
                  <a:lnTo>
                    <a:pt x="1901952" y="0"/>
                  </a:lnTo>
                  <a:close/>
                </a:path>
                <a:path w="5328285" h="30479">
                  <a:moveTo>
                    <a:pt x="1883664" y="0"/>
                  </a:moveTo>
                  <a:lnTo>
                    <a:pt x="1892808" y="0"/>
                  </a:lnTo>
                  <a:lnTo>
                    <a:pt x="1892808" y="30479"/>
                  </a:lnTo>
                  <a:lnTo>
                    <a:pt x="1883664" y="30479"/>
                  </a:lnTo>
                  <a:lnTo>
                    <a:pt x="1883664" y="0"/>
                  </a:lnTo>
                  <a:close/>
                </a:path>
                <a:path w="5328285" h="30479">
                  <a:moveTo>
                    <a:pt x="1865376" y="0"/>
                  </a:moveTo>
                  <a:lnTo>
                    <a:pt x="1874520" y="0"/>
                  </a:lnTo>
                  <a:lnTo>
                    <a:pt x="1874520" y="30479"/>
                  </a:lnTo>
                  <a:lnTo>
                    <a:pt x="1865376" y="30479"/>
                  </a:lnTo>
                  <a:lnTo>
                    <a:pt x="1865376" y="0"/>
                  </a:lnTo>
                  <a:close/>
                </a:path>
                <a:path w="5328285" h="30479">
                  <a:moveTo>
                    <a:pt x="1828800" y="0"/>
                  </a:moveTo>
                  <a:lnTo>
                    <a:pt x="1856232" y="0"/>
                  </a:lnTo>
                  <a:lnTo>
                    <a:pt x="1856232" y="30479"/>
                  </a:lnTo>
                  <a:lnTo>
                    <a:pt x="1828800" y="30479"/>
                  </a:lnTo>
                  <a:lnTo>
                    <a:pt x="1828800" y="0"/>
                  </a:lnTo>
                  <a:close/>
                </a:path>
                <a:path w="5328285" h="30479">
                  <a:moveTo>
                    <a:pt x="1810512" y="0"/>
                  </a:moveTo>
                  <a:lnTo>
                    <a:pt x="1819655" y="0"/>
                  </a:lnTo>
                  <a:lnTo>
                    <a:pt x="1819655" y="30479"/>
                  </a:lnTo>
                  <a:lnTo>
                    <a:pt x="1810512" y="30479"/>
                  </a:lnTo>
                  <a:lnTo>
                    <a:pt x="1810512" y="0"/>
                  </a:lnTo>
                  <a:close/>
                </a:path>
                <a:path w="5328285" h="30479">
                  <a:moveTo>
                    <a:pt x="1792224" y="0"/>
                  </a:moveTo>
                  <a:lnTo>
                    <a:pt x="1801367" y="0"/>
                  </a:lnTo>
                  <a:lnTo>
                    <a:pt x="1801367" y="30479"/>
                  </a:lnTo>
                  <a:lnTo>
                    <a:pt x="1792224" y="30479"/>
                  </a:lnTo>
                  <a:lnTo>
                    <a:pt x="1792224" y="0"/>
                  </a:lnTo>
                  <a:close/>
                </a:path>
                <a:path w="5328285" h="30479">
                  <a:moveTo>
                    <a:pt x="1755648" y="0"/>
                  </a:moveTo>
                  <a:lnTo>
                    <a:pt x="1783079" y="0"/>
                  </a:lnTo>
                  <a:lnTo>
                    <a:pt x="1783079" y="30479"/>
                  </a:lnTo>
                  <a:lnTo>
                    <a:pt x="1755648" y="30479"/>
                  </a:lnTo>
                  <a:lnTo>
                    <a:pt x="1755648" y="0"/>
                  </a:lnTo>
                  <a:close/>
                </a:path>
                <a:path w="5328285" h="30479">
                  <a:moveTo>
                    <a:pt x="1737360" y="0"/>
                  </a:moveTo>
                  <a:lnTo>
                    <a:pt x="1746503" y="0"/>
                  </a:lnTo>
                  <a:lnTo>
                    <a:pt x="1746503" y="30479"/>
                  </a:lnTo>
                  <a:lnTo>
                    <a:pt x="1737360" y="30479"/>
                  </a:lnTo>
                  <a:lnTo>
                    <a:pt x="1737360" y="0"/>
                  </a:lnTo>
                  <a:close/>
                </a:path>
                <a:path w="5328285" h="30479">
                  <a:moveTo>
                    <a:pt x="1719072" y="0"/>
                  </a:moveTo>
                  <a:lnTo>
                    <a:pt x="1728215" y="0"/>
                  </a:lnTo>
                  <a:lnTo>
                    <a:pt x="1728215" y="30479"/>
                  </a:lnTo>
                  <a:lnTo>
                    <a:pt x="1719072" y="30479"/>
                  </a:lnTo>
                  <a:lnTo>
                    <a:pt x="1719072" y="0"/>
                  </a:lnTo>
                  <a:close/>
                </a:path>
                <a:path w="5328285" h="30479">
                  <a:moveTo>
                    <a:pt x="1682496" y="0"/>
                  </a:moveTo>
                  <a:lnTo>
                    <a:pt x="1709927" y="0"/>
                  </a:lnTo>
                  <a:lnTo>
                    <a:pt x="1709927" y="30479"/>
                  </a:lnTo>
                  <a:lnTo>
                    <a:pt x="1682496" y="30479"/>
                  </a:lnTo>
                  <a:lnTo>
                    <a:pt x="1682496" y="0"/>
                  </a:lnTo>
                  <a:close/>
                </a:path>
                <a:path w="5328285" h="30479">
                  <a:moveTo>
                    <a:pt x="1664208" y="0"/>
                  </a:moveTo>
                  <a:lnTo>
                    <a:pt x="1673352" y="0"/>
                  </a:lnTo>
                  <a:lnTo>
                    <a:pt x="1673352" y="30479"/>
                  </a:lnTo>
                  <a:lnTo>
                    <a:pt x="1664208" y="30479"/>
                  </a:lnTo>
                  <a:lnTo>
                    <a:pt x="1664208" y="0"/>
                  </a:lnTo>
                  <a:close/>
                </a:path>
                <a:path w="5328285" h="30479">
                  <a:moveTo>
                    <a:pt x="1645920" y="0"/>
                  </a:moveTo>
                  <a:lnTo>
                    <a:pt x="1655064" y="0"/>
                  </a:lnTo>
                  <a:lnTo>
                    <a:pt x="1655064" y="30479"/>
                  </a:lnTo>
                  <a:lnTo>
                    <a:pt x="1645920" y="30479"/>
                  </a:lnTo>
                  <a:lnTo>
                    <a:pt x="1645920" y="0"/>
                  </a:lnTo>
                  <a:close/>
                </a:path>
                <a:path w="5328285" h="30479">
                  <a:moveTo>
                    <a:pt x="1609344" y="0"/>
                  </a:moveTo>
                  <a:lnTo>
                    <a:pt x="1636776" y="0"/>
                  </a:lnTo>
                  <a:lnTo>
                    <a:pt x="1636776" y="30479"/>
                  </a:lnTo>
                  <a:lnTo>
                    <a:pt x="1609344" y="30479"/>
                  </a:lnTo>
                  <a:lnTo>
                    <a:pt x="1609344" y="0"/>
                  </a:lnTo>
                  <a:close/>
                </a:path>
                <a:path w="5328285" h="30479">
                  <a:moveTo>
                    <a:pt x="1591055" y="0"/>
                  </a:moveTo>
                  <a:lnTo>
                    <a:pt x="1600199" y="0"/>
                  </a:lnTo>
                  <a:lnTo>
                    <a:pt x="1600199" y="30479"/>
                  </a:lnTo>
                  <a:lnTo>
                    <a:pt x="1591055" y="30479"/>
                  </a:lnTo>
                  <a:lnTo>
                    <a:pt x="1591055" y="0"/>
                  </a:lnTo>
                  <a:close/>
                </a:path>
                <a:path w="5328285" h="30479">
                  <a:moveTo>
                    <a:pt x="1572767" y="0"/>
                  </a:moveTo>
                  <a:lnTo>
                    <a:pt x="1581911" y="0"/>
                  </a:lnTo>
                  <a:lnTo>
                    <a:pt x="1581911" y="30479"/>
                  </a:lnTo>
                  <a:lnTo>
                    <a:pt x="1572767" y="30479"/>
                  </a:lnTo>
                  <a:lnTo>
                    <a:pt x="1572767" y="0"/>
                  </a:lnTo>
                  <a:close/>
                </a:path>
                <a:path w="5328285" h="30479">
                  <a:moveTo>
                    <a:pt x="1536192" y="0"/>
                  </a:moveTo>
                  <a:lnTo>
                    <a:pt x="1563623" y="0"/>
                  </a:lnTo>
                  <a:lnTo>
                    <a:pt x="1563623" y="30479"/>
                  </a:lnTo>
                  <a:lnTo>
                    <a:pt x="1536192" y="30479"/>
                  </a:lnTo>
                  <a:lnTo>
                    <a:pt x="1536192" y="0"/>
                  </a:lnTo>
                  <a:close/>
                </a:path>
                <a:path w="5328285" h="30479">
                  <a:moveTo>
                    <a:pt x="1517904" y="0"/>
                  </a:moveTo>
                  <a:lnTo>
                    <a:pt x="1527048" y="0"/>
                  </a:lnTo>
                  <a:lnTo>
                    <a:pt x="1527048" y="30479"/>
                  </a:lnTo>
                  <a:lnTo>
                    <a:pt x="1517904" y="30479"/>
                  </a:lnTo>
                  <a:lnTo>
                    <a:pt x="1517904" y="0"/>
                  </a:lnTo>
                  <a:close/>
                </a:path>
                <a:path w="5328285" h="30479">
                  <a:moveTo>
                    <a:pt x="1499616" y="0"/>
                  </a:moveTo>
                  <a:lnTo>
                    <a:pt x="1508760" y="0"/>
                  </a:lnTo>
                  <a:lnTo>
                    <a:pt x="1508760" y="30479"/>
                  </a:lnTo>
                  <a:lnTo>
                    <a:pt x="1499616" y="30479"/>
                  </a:lnTo>
                  <a:lnTo>
                    <a:pt x="1499616" y="0"/>
                  </a:lnTo>
                  <a:close/>
                </a:path>
                <a:path w="5328285" h="30479">
                  <a:moveTo>
                    <a:pt x="1463040" y="0"/>
                  </a:moveTo>
                  <a:lnTo>
                    <a:pt x="1490472" y="0"/>
                  </a:lnTo>
                  <a:lnTo>
                    <a:pt x="1490472" y="30479"/>
                  </a:lnTo>
                  <a:lnTo>
                    <a:pt x="1463040" y="30479"/>
                  </a:lnTo>
                  <a:lnTo>
                    <a:pt x="1463040" y="0"/>
                  </a:lnTo>
                  <a:close/>
                </a:path>
                <a:path w="5328285" h="30479">
                  <a:moveTo>
                    <a:pt x="1444752" y="0"/>
                  </a:moveTo>
                  <a:lnTo>
                    <a:pt x="1453896" y="0"/>
                  </a:lnTo>
                  <a:lnTo>
                    <a:pt x="1453896" y="30479"/>
                  </a:lnTo>
                  <a:lnTo>
                    <a:pt x="1444752" y="30479"/>
                  </a:lnTo>
                  <a:lnTo>
                    <a:pt x="1444752" y="0"/>
                  </a:lnTo>
                  <a:close/>
                </a:path>
                <a:path w="5328285" h="30479">
                  <a:moveTo>
                    <a:pt x="1426464" y="0"/>
                  </a:moveTo>
                  <a:lnTo>
                    <a:pt x="1435608" y="0"/>
                  </a:lnTo>
                  <a:lnTo>
                    <a:pt x="1435608" y="30479"/>
                  </a:lnTo>
                  <a:lnTo>
                    <a:pt x="1426464" y="30479"/>
                  </a:lnTo>
                  <a:lnTo>
                    <a:pt x="1426464" y="0"/>
                  </a:lnTo>
                  <a:close/>
                </a:path>
                <a:path w="5328285" h="30479">
                  <a:moveTo>
                    <a:pt x="1389888" y="0"/>
                  </a:moveTo>
                  <a:lnTo>
                    <a:pt x="1417320" y="0"/>
                  </a:lnTo>
                  <a:lnTo>
                    <a:pt x="1417320" y="30479"/>
                  </a:lnTo>
                  <a:lnTo>
                    <a:pt x="1389888" y="30479"/>
                  </a:lnTo>
                  <a:lnTo>
                    <a:pt x="1389888" y="0"/>
                  </a:lnTo>
                  <a:close/>
                </a:path>
                <a:path w="5328285" h="30479">
                  <a:moveTo>
                    <a:pt x="1371599" y="0"/>
                  </a:moveTo>
                  <a:lnTo>
                    <a:pt x="1380744" y="0"/>
                  </a:lnTo>
                  <a:lnTo>
                    <a:pt x="1380744" y="30479"/>
                  </a:lnTo>
                  <a:lnTo>
                    <a:pt x="1371599" y="30479"/>
                  </a:lnTo>
                  <a:lnTo>
                    <a:pt x="1371599" y="0"/>
                  </a:lnTo>
                  <a:close/>
                </a:path>
                <a:path w="5328285" h="30479">
                  <a:moveTo>
                    <a:pt x="1353311" y="0"/>
                  </a:moveTo>
                  <a:lnTo>
                    <a:pt x="1362455" y="0"/>
                  </a:lnTo>
                  <a:lnTo>
                    <a:pt x="1362455" y="30479"/>
                  </a:lnTo>
                  <a:lnTo>
                    <a:pt x="1353311" y="30479"/>
                  </a:lnTo>
                  <a:lnTo>
                    <a:pt x="1353311" y="0"/>
                  </a:lnTo>
                  <a:close/>
                </a:path>
                <a:path w="5328285" h="30479">
                  <a:moveTo>
                    <a:pt x="1316736" y="0"/>
                  </a:moveTo>
                  <a:lnTo>
                    <a:pt x="1344167" y="0"/>
                  </a:lnTo>
                  <a:lnTo>
                    <a:pt x="1344167" y="30479"/>
                  </a:lnTo>
                  <a:lnTo>
                    <a:pt x="1316736" y="30479"/>
                  </a:lnTo>
                  <a:lnTo>
                    <a:pt x="1316736" y="0"/>
                  </a:lnTo>
                  <a:close/>
                </a:path>
                <a:path w="5328285" h="30479">
                  <a:moveTo>
                    <a:pt x="1298448" y="0"/>
                  </a:moveTo>
                  <a:lnTo>
                    <a:pt x="1307592" y="0"/>
                  </a:lnTo>
                  <a:lnTo>
                    <a:pt x="1307592" y="30479"/>
                  </a:lnTo>
                  <a:lnTo>
                    <a:pt x="1298448" y="30479"/>
                  </a:lnTo>
                  <a:lnTo>
                    <a:pt x="1298448" y="0"/>
                  </a:lnTo>
                  <a:close/>
                </a:path>
                <a:path w="5328285" h="30479">
                  <a:moveTo>
                    <a:pt x="1280160" y="0"/>
                  </a:moveTo>
                  <a:lnTo>
                    <a:pt x="1289304" y="0"/>
                  </a:lnTo>
                  <a:lnTo>
                    <a:pt x="1289304" y="30479"/>
                  </a:lnTo>
                  <a:lnTo>
                    <a:pt x="1280160" y="30479"/>
                  </a:lnTo>
                  <a:lnTo>
                    <a:pt x="1280160" y="0"/>
                  </a:lnTo>
                  <a:close/>
                </a:path>
                <a:path w="5328285" h="30479">
                  <a:moveTo>
                    <a:pt x="1243584" y="0"/>
                  </a:moveTo>
                  <a:lnTo>
                    <a:pt x="1271016" y="0"/>
                  </a:lnTo>
                  <a:lnTo>
                    <a:pt x="1271016" y="30479"/>
                  </a:lnTo>
                  <a:lnTo>
                    <a:pt x="1243584" y="30479"/>
                  </a:lnTo>
                  <a:lnTo>
                    <a:pt x="1243584" y="0"/>
                  </a:lnTo>
                  <a:close/>
                </a:path>
                <a:path w="5328285" h="30479">
                  <a:moveTo>
                    <a:pt x="1225296" y="0"/>
                  </a:moveTo>
                  <a:lnTo>
                    <a:pt x="1234440" y="0"/>
                  </a:lnTo>
                  <a:lnTo>
                    <a:pt x="1234440" y="30479"/>
                  </a:lnTo>
                  <a:lnTo>
                    <a:pt x="1225296" y="30479"/>
                  </a:lnTo>
                  <a:lnTo>
                    <a:pt x="1225296" y="0"/>
                  </a:lnTo>
                  <a:close/>
                </a:path>
                <a:path w="5328285" h="30479">
                  <a:moveTo>
                    <a:pt x="1207008" y="0"/>
                  </a:moveTo>
                  <a:lnTo>
                    <a:pt x="1216152" y="0"/>
                  </a:lnTo>
                  <a:lnTo>
                    <a:pt x="1216152" y="30479"/>
                  </a:lnTo>
                  <a:lnTo>
                    <a:pt x="1207008" y="30479"/>
                  </a:lnTo>
                  <a:lnTo>
                    <a:pt x="1207008" y="0"/>
                  </a:lnTo>
                  <a:close/>
                </a:path>
                <a:path w="5328285" h="30479">
                  <a:moveTo>
                    <a:pt x="1170432" y="0"/>
                  </a:moveTo>
                  <a:lnTo>
                    <a:pt x="1197864" y="0"/>
                  </a:lnTo>
                  <a:lnTo>
                    <a:pt x="1197864" y="30479"/>
                  </a:lnTo>
                  <a:lnTo>
                    <a:pt x="1170432" y="30479"/>
                  </a:lnTo>
                  <a:lnTo>
                    <a:pt x="1170432" y="0"/>
                  </a:lnTo>
                  <a:close/>
                </a:path>
                <a:path w="5328285" h="30479">
                  <a:moveTo>
                    <a:pt x="1152144" y="0"/>
                  </a:moveTo>
                  <a:lnTo>
                    <a:pt x="1161288" y="0"/>
                  </a:lnTo>
                  <a:lnTo>
                    <a:pt x="1161288" y="30479"/>
                  </a:lnTo>
                  <a:lnTo>
                    <a:pt x="1152144" y="30479"/>
                  </a:lnTo>
                  <a:lnTo>
                    <a:pt x="1152144" y="0"/>
                  </a:lnTo>
                  <a:close/>
                </a:path>
                <a:path w="5328285" h="30479">
                  <a:moveTo>
                    <a:pt x="1133855" y="0"/>
                  </a:moveTo>
                  <a:lnTo>
                    <a:pt x="1142999" y="0"/>
                  </a:lnTo>
                  <a:lnTo>
                    <a:pt x="1142999" y="30479"/>
                  </a:lnTo>
                  <a:lnTo>
                    <a:pt x="1133855" y="30479"/>
                  </a:lnTo>
                  <a:lnTo>
                    <a:pt x="1133855" y="0"/>
                  </a:lnTo>
                  <a:close/>
                </a:path>
                <a:path w="5328285" h="30479">
                  <a:moveTo>
                    <a:pt x="1097280" y="0"/>
                  </a:moveTo>
                  <a:lnTo>
                    <a:pt x="1124711" y="0"/>
                  </a:lnTo>
                  <a:lnTo>
                    <a:pt x="1124711" y="30479"/>
                  </a:lnTo>
                  <a:lnTo>
                    <a:pt x="1097280" y="30479"/>
                  </a:lnTo>
                  <a:lnTo>
                    <a:pt x="1097280" y="0"/>
                  </a:lnTo>
                  <a:close/>
                </a:path>
                <a:path w="5328285" h="30479">
                  <a:moveTo>
                    <a:pt x="1078992" y="0"/>
                  </a:moveTo>
                  <a:lnTo>
                    <a:pt x="1088136" y="0"/>
                  </a:lnTo>
                  <a:lnTo>
                    <a:pt x="1088136" y="30479"/>
                  </a:lnTo>
                  <a:lnTo>
                    <a:pt x="1078992" y="30479"/>
                  </a:lnTo>
                  <a:lnTo>
                    <a:pt x="1078992" y="0"/>
                  </a:lnTo>
                  <a:close/>
                </a:path>
                <a:path w="5328285" h="30479">
                  <a:moveTo>
                    <a:pt x="1060704" y="0"/>
                  </a:moveTo>
                  <a:lnTo>
                    <a:pt x="1069848" y="0"/>
                  </a:lnTo>
                  <a:lnTo>
                    <a:pt x="1069848" y="30479"/>
                  </a:lnTo>
                  <a:lnTo>
                    <a:pt x="1060704" y="30479"/>
                  </a:lnTo>
                  <a:lnTo>
                    <a:pt x="1060704" y="0"/>
                  </a:lnTo>
                  <a:close/>
                </a:path>
                <a:path w="5328285" h="30479">
                  <a:moveTo>
                    <a:pt x="1024128" y="0"/>
                  </a:moveTo>
                  <a:lnTo>
                    <a:pt x="1051560" y="0"/>
                  </a:lnTo>
                  <a:lnTo>
                    <a:pt x="1051560" y="30479"/>
                  </a:lnTo>
                  <a:lnTo>
                    <a:pt x="1024128" y="30479"/>
                  </a:lnTo>
                  <a:lnTo>
                    <a:pt x="1024128" y="0"/>
                  </a:lnTo>
                  <a:close/>
                </a:path>
                <a:path w="5328285" h="30479">
                  <a:moveTo>
                    <a:pt x="1005840" y="0"/>
                  </a:moveTo>
                  <a:lnTo>
                    <a:pt x="1014984" y="0"/>
                  </a:lnTo>
                  <a:lnTo>
                    <a:pt x="1014984" y="30479"/>
                  </a:lnTo>
                  <a:lnTo>
                    <a:pt x="1005840" y="30479"/>
                  </a:lnTo>
                  <a:lnTo>
                    <a:pt x="1005840" y="0"/>
                  </a:lnTo>
                  <a:close/>
                </a:path>
                <a:path w="5328285" h="30479">
                  <a:moveTo>
                    <a:pt x="987552" y="0"/>
                  </a:moveTo>
                  <a:lnTo>
                    <a:pt x="996696" y="0"/>
                  </a:lnTo>
                  <a:lnTo>
                    <a:pt x="996696" y="30479"/>
                  </a:lnTo>
                  <a:lnTo>
                    <a:pt x="987552" y="30479"/>
                  </a:lnTo>
                  <a:lnTo>
                    <a:pt x="987552" y="0"/>
                  </a:lnTo>
                  <a:close/>
                </a:path>
                <a:path w="5328285" h="30479">
                  <a:moveTo>
                    <a:pt x="950976" y="0"/>
                  </a:moveTo>
                  <a:lnTo>
                    <a:pt x="978408" y="0"/>
                  </a:lnTo>
                  <a:lnTo>
                    <a:pt x="978408" y="30479"/>
                  </a:lnTo>
                  <a:lnTo>
                    <a:pt x="950976" y="30479"/>
                  </a:lnTo>
                  <a:lnTo>
                    <a:pt x="950976" y="0"/>
                  </a:lnTo>
                  <a:close/>
                </a:path>
                <a:path w="5328285" h="30479">
                  <a:moveTo>
                    <a:pt x="932688" y="0"/>
                  </a:moveTo>
                  <a:lnTo>
                    <a:pt x="941832" y="0"/>
                  </a:lnTo>
                  <a:lnTo>
                    <a:pt x="941832" y="30479"/>
                  </a:lnTo>
                  <a:lnTo>
                    <a:pt x="932688" y="30479"/>
                  </a:lnTo>
                  <a:lnTo>
                    <a:pt x="932688" y="0"/>
                  </a:lnTo>
                  <a:close/>
                </a:path>
                <a:path w="5328285" h="30479">
                  <a:moveTo>
                    <a:pt x="914399" y="0"/>
                  </a:moveTo>
                  <a:lnTo>
                    <a:pt x="923544" y="0"/>
                  </a:lnTo>
                  <a:lnTo>
                    <a:pt x="923544" y="30479"/>
                  </a:lnTo>
                  <a:lnTo>
                    <a:pt x="914399" y="30479"/>
                  </a:lnTo>
                  <a:lnTo>
                    <a:pt x="914399" y="0"/>
                  </a:lnTo>
                  <a:close/>
                </a:path>
                <a:path w="5328285" h="30479">
                  <a:moveTo>
                    <a:pt x="877823" y="0"/>
                  </a:moveTo>
                  <a:lnTo>
                    <a:pt x="905255" y="0"/>
                  </a:lnTo>
                  <a:lnTo>
                    <a:pt x="905255" y="30479"/>
                  </a:lnTo>
                  <a:lnTo>
                    <a:pt x="877823" y="30479"/>
                  </a:lnTo>
                  <a:lnTo>
                    <a:pt x="877823" y="0"/>
                  </a:lnTo>
                  <a:close/>
                </a:path>
                <a:path w="5328285" h="30479">
                  <a:moveTo>
                    <a:pt x="859535" y="0"/>
                  </a:moveTo>
                  <a:lnTo>
                    <a:pt x="868679" y="0"/>
                  </a:lnTo>
                  <a:lnTo>
                    <a:pt x="868679" y="30479"/>
                  </a:lnTo>
                  <a:lnTo>
                    <a:pt x="859535" y="30479"/>
                  </a:lnTo>
                  <a:lnTo>
                    <a:pt x="859535" y="0"/>
                  </a:lnTo>
                  <a:close/>
                </a:path>
                <a:path w="5328285" h="30479">
                  <a:moveTo>
                    <a:pt x="841247" y="0"/>
                  </a:moveTo>
                  <a:lnTo>
                    <a:pt x="850391" y="0"/>
                  </a:lnTo>
                  <a:lnTo>
                    <a:pt x="850391" y="30479"/>
                  </a:lnTo>
                  <a:lnTo>
                    <a:pt x="841247" y="30479"/>
                  </a:lnTo>
                  <a:lnTo>
                    <a:pt x="841247" y="0"/>
                  </a:lnTo>
                  <a:close/>
                </a:path>
                <a:path w="5328285" h="30479">
                  <a:moveTo>
                    <a:pt x="804672" y="0"/>
                  </a:moveTo>
                  <a:lnTo>
                    <a:pt x="832104" y="0"/>
                  </a:lnTo>
                  <a:lnTo>
                    <a:pt x="832104" y="30479"/>
                  </a:lnTo>
                  <a:lnTo>
                    <a:pt x="804672" y="30479"/>
                  </a:lnTo>
                  <a:lnTo>
                    <a:pt x="804672" y="0"/>
                  </a:lnTo>
                  <a:close/>
                </a:path>
                <a:path w="5328285" h="30479">
                  <a:moveTo>
                    <a:pt x="786384" y="0"/>
                  </a:moveTo>
                  <a:lnTo>
                    <a:pt x="795528" y="0"/>
                  </a:lnTo>
                  <a:lnTo>
                    <a:pt x="795528" y="30479"/>
                  </a:lnTo>
                  <a:lnTo>
                    <a:pt x="786384" y="30479"/>
                  </a:lnTo>
                  <a:lnTo>
                    <a:pt x="786384" y="0"/>
                  </a:lnTo>
                  <a:close/>
                </a:path>
                <a:path w="5328285" h="30479">
                  <a:moveTo>
                    <a:pt x="768096" y="0"/>
                  </a:moveTo>
                  <a:lnTo>
                    <a:pt x="777240" y="0"/>
                  </a:lnTo>
                  <a:lnTo>
                    <a:pt x="777240" y="30479"/>
                  </a:lnTo>
                  <a:lnTo>
                    <a:pt x="768096" y="30479"/>
                  </a:lnTo>
                  <a:lnTo>
                    <a:pt x="768096" y="0"/>
                  </a:lnTo>
                  <a:close/>
                </a:path>
                <a:path w="5328285" h="30479">
                  <a:moveTo>
                    <a:pt x="731520" y="0"/>
                  </a:moveTo>
                  <a:lnTo>
                    <a:pt x="758952" y="0"/>
                  </a:lnTo>
                  <a:lnTo>
                    <a:pt x="758952" y="30479"/>
                  </a:lnTo>
                  <a:lnTo>
                    <a:pt x="731520" y="30479"/>
                  </a:lnTo>
                  <a:lnTo>
                    <a:pt x="731520" y="0"/>
                  </a:lnTo>
                  <a:close/>
                </a:path>
                <a:path w="5328285" h="30479">
                  <a:moveTo>
                    <a:pt x="713232" y="0"/>
                  </a:moveTo>
                  <a:lnTo>
                    <a:pt x="722376" y="0"/>
                  </a:lnTo>
                  <a:lnTo>
                    <a:pt x="722376" y="30479"/>
                  </a:lnTo>
                  <a:lnTo>
                    <a:pt x="713232" y="30479"/>
                  </a:lnTo>
                  <a:lnTo>
                    <a:pt x="713232" y="0"/>
                  </a:lnTo>
                  <a:close/>
                </a:path>
                <a:path w="5328285" h="30479">
                  <a:moveTo>
                    <a:pt x="694944" y="0"/>
                  </a:moveTo>
                  <a:lnTo>
                    <a:pt x="704088" y="0"/>
                  </a:lnTo>
                  <a:lnTo>
                    <a:pt x="704088" y="30479"/>
                  </a:lnTo>
                  <a:lnTo>
                    <a:pt x="694944" y="30479"/>
                  </a:lnTo>
                  <a:lnTo>
                    <a:pt x="694944" y="0"/>
                  </a:lnTo>
                  <a:close/>
                </a:path>
                <a:path w="5328285" h="30479">
                  <a:moveTo>
                    <a:pt x="658367" y="0"/>
                  </a:moveTo>
                  <a:lnTo>
                    <a:pt x="685799" y="0"/>
                  </a:lnTo>
                  <a:lnTo>
                    <a:pt x="685799" y="30479"/>
                  </a:lnTo>
                  <a:lnTo>
                    <a:pt x="658367" y="30479"/>
                  </a:lnTo>
                  <a:lnTo>
                    <a:pt x="658367" y="0"/>
                  </a:lnTo>
                  <a:close/>
                </a:path>
                <a:path w="5328285" h="30479">
                  <a:moveTo>
                    <a:pt x="640079" y="0"/>
                  </a:moveTo>
                  <a:lnTo>
                    <a:pt x="649223" y="0"/>
                  </a:lnTo>
                  <a:lnTo>
                    <a:pt x="649223" y="30479"/>
                  </a:lnTo>
                  <a:lnTo>
                    <a:pt x="640079" y="30479"/>
                  </a:lnTo>
                  <a:lnTo>
                    <a:pt x="640079" y="0"/>
                  </a:lnTo>
                  <a:close/>
                </a:path>
                <a:path w="5328285" h="30479">
                  <a:moveTo>
                    <a:pt x="621791" y="0"/>
                  </a:moveTo>
                  <a:lnTo>
                    <a:pt x="630935" y="0"/>
                  </a:lnTo>
                  <a:lnTo>
                    <a:pt x="630935" y="30479"/>
                  </a:lnTo>
                  <a:lnTo>
                    <a:pt x="621791" y="30479"/>
                  </a:lnTo>
                  <a:lnTo>
                    <a:pt x="621791" y="0"/>
                  </a:lnTo>
                  <a:close/>
                </a:path>
                <a:path w="5328285" h="30479">
                  <a:moveTo>
                    <a:pt x="585216" y="0"/>
                  </a:moveTo>
                  <a:lnTo>
                    <a:pt x="612647" y="0"/>
                  </a:lnTo>
                  <a:lnTo>
                    <a:pt x="612647" y="30479"/>
                  </a:lnTo>
                  <a:lnTo>
                    <a:pt x="585216" y="30479"/>
                  </a:lnTo>
                  <a:lnTo>
                    <a:pt x="585216" y="0"/>
                  </a:lnTo>
                  <a:close/>
                </a:path>
                <a:path w="5328285" h="30479">
                  <a:moveTo>
                    <a:pt x="566928" y="0"/>
                  </a:moveTo>
                  <a:lnTo>
                    <a:pt x="576072" y="0"/>
                  </a:lnTo>
                  <a:lnTo>
                    <a:pt x="576072" y="30479"/>
                  </a:lnTo>
                  <a:lnTo>
                    <a:pt x="566928" y="30479"/>
                  </a:lnTo>
                  <a:lnTo>
                    <a:pt x="566928" y="0"/>
                  </a:lnTo>
                  <a:close/>
                </a:path>
                <a:path w="5328285" h="30479">
                  <a:moveTo>
                    <a:pt x="548640" y="0"/>
                  </a:moveTo>
                  <a:lnTo>
                    <a:pt x="557784" y="0"/>
                  </a:lnTo>
                  <a:lnTo>
                    <a:pt x="557784" y="30479"/>
                  </a:lnTo>
                  <a:lnTo>
                    <a:pt x="548640" y="30479"/>
                  </a:lnTo>
                  <a:lnTo>
                    <a:pt x="548640" y="0"/>
                  </a:lnTo>
                  <a:close/>
                </a:path>
                <a:path w="5328285" h="30479">
                  <a:moveTo>
                    <a:pt x="512063" y="0"/>
                  </a:moveTo>
                  <a:lnTo>
                    <a:pt x="539496" y="0"/>
                  </a:lnTo>
                  <a:lnTo>
                    <a:pt x="539496" y="30479"/>
                  </a:lnTo>
                  <a:lnTo>
                    <a:pt x="512063" y="30479"/>
                  </a:lnTo>
                  <a:lnTo>
                    <a:pt x="512063" y="0"/>
                  </a:lnTo>
                  <a:close/>
                </a:path>
                <a:path w="5328285" h="30479">
                  <a:moveTo>
                    <a:pt x="493775" y="0"/>
                  </a:moveTo>
                  <a:lnTo>
                    <a:pt x="502919" y="0"/>
                  </a:lnTo>
                  <a:lnTo>
                    <a:pt x="502919" y="30479"/>
                  </a:lnTo>
                  <a:lnTo>
                    <a:pt x="493775" y="30479"/>
                  </a:lnTo>
                  <a:lnTo>
                    <a:pt x="493775" y="0"/>
                  </a:lnTo>
                  <a:close/>
                </a:path>
                <a:path w="5328285" h="30479">
                  <a:moveTo>
                    <a:pt x="475488" y="0"/>
                  </a:moveTo>
                  <a:lnTo>
                    <a:pt x="484631" y="0"/>
                  </a:lnTo>
                  <a:lnTo>
                    <a:pt x="484631" y="30479"/>
                  </a:lnTo>
                  <a:lnTo>
                    <a:pt x="475488" y="30479"/>
                  </a:lnTo>
                  <a:lnTo>
                    <a:pt x="475488" y="0"/>
                  </a:lnTo>
                  <a:close/>
                </a:path>
                <a:path w="5328285" h="30479">
                  <a:moveTo>
                    <a:pt x="438912" y="0"/>
                  </a:moveTo>
                  <a:lnTo>
                    <a:pt x="466344" y="0"/>
                  </a:lnTo>
                  <a:lnTo>
                    <a:pt x="466344" y="30479"/>
                  </a:lnTo>
                  <a:lnTo>
                    <a:pt x="438912" y="30479"/>
                  </a:lnTo>
                  <a:lnTo>
                    <a:pt x="438912" y="0"/>
                  </a:lnTo>
                  <a:close/>
                </a:path>
                <a:path w="5328285" h="30479">
                  <a:moveTo>
                    <a:pt x="420624" y="0"/>
                  </a:moveTo>
                  <a:lnTo>
                    <a:pt x="429768" y="0"/>
                  </a:lnTo>
                  <a:lnTo>
                    <a:pt x="429768" y="30479"/>
                  </a:lnTo>
                  <a:lnTo>
                    <a:pt x="420624" y="30479"/>
                  </a:lnTo>
                  <a:lnTo>
                    <a:pt x="420624" y="0"/>
                  </a:lnTo>
                  <a:close/>
                </a:path>
                <a:path w="5328285" h="30479">
                  <a:moveTo>
                    <a:pt x="402335" y="0"/>
                  </a:moveTo>
                  <a:lnTo>
                    <a:pt x="411480" y="0"/>
                  </a:lnTo>
                  <a:lnTo>
                    <a:pt x="411480" y="30479"/>
                  </a:lnTo>
                  <a:lnTo>
                    <a:pt x="402335" y="30479"/>
                  </a:lnTo>
                  <a:lnTo>
                    <a:pt x="402335" y="0"/>
                  </a:lnTo>
                  <a:close/>
                </a:path>
                <a:path w="5328285" h="30479">
                  <a:moveTo>
                    <a:pt x="365759" y="0"/>
                  </a:moveTo>
                  <a:lnTo>
                    <a:pt x="393191" y="0"/>
                  </a:lnTo>
                  <a:lnTo>
                    <a:pt x="393191" y="30479"/>
                  </a:lnTo>
                  <a:lnTo>
                    <a:pt x="365759" y="30479"/>
                  </a:lnTo>
                  <a:lnTo>
                    <a:pt x="365759" y="0"/>
                  </a:lnTo>
                  <a:close/>
                </a:path>
                <a:path w="5328285" h="30479">
                  <a:moveTo>
                    <a:pt x="347472" y="0"/>
                  </a:moveTo>
                  <a:lnTo>
                    <a:pt x="356616" y="0"/>
                  </a:lnTo>
                  <a:lnTo>
                    <a:pt x="356616" y="30479"/>
                  </a:lnTo>
                  <a:lnTo>
                    <a:pt x="347472" y="30479"/>
                  </a:lnTo>
                  <a:lnTo>
                    <a:pt x="347472" y="0"/>
                  </a:lnTo>
                  <a:close/>
                </a:path>
                <a:path w="5328285" h="30479">
                  <a:moveTo>
                    <a:pt x="329184" y="0"/>
                  </a:moveTo>
                  <a:lnTo>
                    <a:pt x="338328" y="0"/>
                  </a:lnTo>
                  <a:lnTo>
                    <a:pt x="338328" y="30479"/>
                  </a:lnTo>
                  <a:lnTo>
                    <a:pt x="329184" y="30479"/>
                  </a:lnTo>
                  <a:lnTo>
                    <a:pt x="329184" y="0"/>
                  </a:lnTo>
                  <a:close/>
                </a:path>
                <a:path w="5328285" h="30479">
                  <a:moveTo>
                    <a:pt x="292608" y="0"/>
                  </a:moveTo>
                  <a:lnTo>
                    <a:pt x="320040" y="0"/>
                  </a:lnTo>
                  <a:lnTo>
                    <a:pt x="320040" y="30479"/>
                  </a:lnTo>
                  <a:lnTo>
                    <a:pt x="292608" y="30479"/>
                  </a:lnTo>
                  <a:lnTo>
                    <a:pt x="292608" y="0"/>
                  </a:lnTo>
                  <a:close/>
                </a:path>
                <a:path w="5328285" h="30479">
                  <a:moveTo>
                    <a:pt x="274319" y="0"/>
                  </a:moveTo>
                  <a:lnTo>
                    <a:pt x="283463" y="0"/>
                  </a:lnTo>
                  <a:lnTo>
                    <a:pt x="283463" y="30479"/>
                  </a:lnTo>
                  <a:lnTo>
                    <a:pt x="274319" y="30479"/>
                  </a:lnTo>
                  <a:lnTo>
                    <a:pt x="274319" y="0"/>
                  </a:lnTo>
                  <a:close/>
                </a:path>
                <a:path w="5328285" h="30479">
                  <a:moveTo>
                    <a:pt x="256031" y="0"/>
                  </a:moveTo>
                  <a:lnTo>
                    <a:pt x="265175" y="0"/>
                  </a:lnTo>
                  <a:lnTo>
                    <a:pt x="265175" y="30479"/>
                  </a:lnTo>
                  <a:lnTo>
                    <a:pt x="256031" y="30479"/>
                  </a:lnTo>
                  <a:lnTo>
                    <a:pt x="256031" y="0"/>
                  </a:lnTo>
                  <a:close/>
                </a:path>
                <a:path w="5328285" h="30479">
                  <a:moveTo>
                    <a:pt x="219456" y="0"/>
                  </a:moveTo>
                  <a:lnTo>
                    <a:pt x="246887" y="0"/>
                  </a:lnTo>
                  <a:lnTo>
                    <a:pt x="246887" y="30479"/>
                  </a:lnTo>
                  <a:lnTo>
                    <a:pt x="219456" y="30479"/>
                  </a:lnTo>
                  <a:lnTo>
                    <a:pt x="219456" y="0"/>
                  </a:lnTo>
                  <a:close/>
                </a:path>
                <a:path w="5328285" h="30479">
                  <a:moveTo>
                    <a:pt x="201168" y="0"/>
                  </a:moveTo>
                  <a:lnTo>
                    <a:pt x="210312" y="0"/>
                  </a:lnTo>
                  <a:lnTo>
                    <a:pt x="210312" y="30479"/>
                  </a:lnTo>
                  <a:lnTo>
                    <a:pt x="201168" y="30479"/>
                  </a:lnTo>
                  <a:lnTo>
                    <a:pt x="201168" y="0"/>
                  </a:lnTo>
                  <a:close/>
                </a:path>
                <a:path w="5328285" h="30479">
                  <a:moveTo>
                    <a:pt x="182880" y="0"/>
                  </a:moveTo>
                  <a:lnTo>
                    <a:pt x="192024" y="0"/>
                  </a:lnTo>
                  <a:lnTo>
                    <a:pt x="192024" y="30479"/>
                  </a:lnTo>
                  <a:lnTo>
                    <a:pt x="182880" y="30479"/>
                  </a:lnTo>
                  <a:lnTo>
                    <a:pt x="182880" y="0"/>
                  </a:lnTo>
                  <a:close/>
                </a:path>
                <a:path w="5328285" h="30479">
                  <a:moveTo>
                    <a:pt x="146303" y="0"/>
                  </a:moveTo>
                  <a:lnTo>
                    <a:pt x="173735" y="0"/>
                  </a:lnTo>
                  <a:lnTo>
                    <a:pt x="173735" y="30479"/>
                  </a:lnTo>
                  <a:lnTo>
                    <a:pt x="146303" y="30479"/>
                  </a:lnTo>
                  <a:lnTo>
                    <a:pt x="146303" y="0"/>
                  </a:lnTo>
                  <a:close/>
                </a:path>
                <a:path w="5328285" h="30479">
                  <a:moveTo>
                    <a:pt x="128015" y="0"/>
                  </a:moveTo>
                  <a:lnTo>
                    <a:pt x="137159" y="0"/>
                  </a:lnTo>
                  <a:lnTo>
                    <a:pt x="137159" y="30479"/>
                  </a:lnTo>
                  <a:lnTo>
                    <a:pt x="128015" y="30479"/>
                  </a:lnTo>
                  <a:lnTo>
                    <a:pt x="128015" y="0"/>
                  </a:lnTo>
                  <a:close/>
                </a:path>
                <a:path w="5328285" h="30479">
                  <a:moveTo>
                    <a:pt x="109728" y="0"/>
                  </a:moveTo>
                  <a:lnTo>
                    <a:pt x="118872" y="0"/>
                  </a:lnTo>
                  <a:lnTo>
                    <a:pt x="118872" y="30479"/>
                  </a:lnTo>
                  <a:lnTo>
                    <a:pt x="109728" y="30479"/>
                  </a:lnTo>
                  <a:lnTo>
                    <a:pt x="109728" y="0"/>
                  </a:lnTo>
                  <a:close/>
                </a:path>
                <a:path w="5328285" h="30479">
                  <a:moveTo>
                    <a:pt x="73152" y="0"/>
                  </a:moveTo>
                  <a:lnTo>
                    <a:pt x="100584" y="0"/>
                  </a:lnTo>
                  <a:lnTo>
                    <a:pt x="100584" y="30479"/>
                  </a:lnTo>
                  <a:lnTo>
                    <a:pt x="73152" y="30479"/>
                  </a:lnTo>
                  <a:lnTo>
                    <a:pt x="73152" y="0"/>
                  </a:lnTo>
                  <a:close/>
                </a:path>
                <a:path w="5328285" h="30479">
                  <a:moveTo>
                    <a:pt x="54863" y="0"/>
                  </a:moveTo>
                  <a:lnTo>
                    <a:pt x="64008" y="0"/>
                  </a:lnTo>
                  <a:lnTo>
                    <a:pt x="64008" y="30479"/>
                  </a:lnTo>
                  <a:lnTo>
                    <a:pt x="54863" y="30479"/>
                  </a:lnTo>
                  <a:lnTo>
                    <a:pt x="54863" y="0"/>
                  </a:lnTo>
                  <a:close/>
                </a:path>
                <a:path w="5328285" h="30479">
                  <a:moveTo>
                    <a:pt x="36575" y="0"/>
                  </a:moveTo>
                  <a:lnTo>
                    <a:pt x="45719" y="0"/>
                  </a:lnTo>
                  <a:lnTo>
                    <a:pt x="45719" y="30479"/>
                  </a:lnTo>
                  <a:lnTo>
                    <a:pt x="36575" y="30479"/>
                  </a:lnTo>
                  <a:lnTo>
                    <a:pt x="36575" y="0"/>
                  </a:lnTo>
                  <a:close/>
                </a:path>
                <a:path w="5328285" h="30479">
                  <a:moveTo>
                    <a:pt x="0" y="0"/>
                  </a:moveTo>
                  <a:lnTo>
                    <a:pt x="27431" y="0"/>
                  </a:lnTo>
                  <a:lnTo>
                    <a:pt x="27431" y="30479"/>
                  </a:lnTo>
                  <a:lnTo>
                    <a:pt x="0" y="30479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2022-05-08T07:27:55Z</dcterms:created>
  <dcterms:modified xsi:type="dcterms:W3CDTF">2022-05-08T07:27:55Z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