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046"/>
            <a:ext cx="7772400" cy="100492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0290" y="340817"/>
            <a:ext cx="413181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11601" y="1231138"/>
            <a:ext cx="1948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52525"/>
                </a:solidFill>
                <a:latin typeface="Arial"/>
                <a:cs typeface="Arial"/>
              </a:rPr>
              <a:t>https://superportadas.com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2022-05-07T04:45:45Z</dcterms:created>
  <dcterms:modified xsi:type="dcterms:W3CDTF">2022-05-07T04:45:45Z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