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ooper Black" panose="00000000000000000000" pitchFamily="18" charset="1"/>
      <p:regular r:id="rId9"/>
    </p:embeddedFont>
    <p:embeddedFont>
      <p:font typeface="Parchment" panose="00000000000000000000" pitchFamily="66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CC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CC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CC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9495" y="899159"/>
            <a:ext cx="6480047" cy="1819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437" y="1246758"/>
            <a:ext cx="523397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33CC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1246758"/>
            <a:ext cx="9607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Algebra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7140"/>
            <a:ext cx="5340565" cy="405417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64437" y="7477429"/>
            <a:ext cx="1414145" cy="12725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6500"/>
              </a:lnSpc>
              <a:spcBef>
                <a:spcPts val="90"/>
              </a:spcBef>
            </a:pPr>
            <a:r>
              <a:rPr dirty="0" sz="2000" spc="-10">
                <a:solidFill>
                  <a:srgbClr val="7E7E7E"/>
                </a:solidFill>
                <a:latin typeface="Cooper Black"/>
                <a:cs typeface="Cooper Black"/>
              </a:rPr>
              <a:t>Nombres: Grupo: Profesor@:</a:t>
            </a:r>
            <a:endParaRPr sz="2000">
              <a:latin typeface="Cooper Black"/>
              <a:cs typeface="Cooper Black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899159"/>
            <a:ext cx="4980940" cy="6398260"/>
            <a:chOff x="0" y="899159"/>
            <a:chExt cx="4980940" cy="6398260"/>
          </a:xfrm>
        </p:grpSpPr>
        <p:sp>
          <p:nvSpPr>
            <p:cNvPr id="6" name="object 6" descr=""/>
            <p:cNvSpPr/>
            <p:nvPr/>
          </p:nvSpPr>
          <p:spPr>
            <a:xfrm>
              <a:off x="4166615" y="6934199"/>
              <a:ext cx="481965" cy="356870"/>
            </a:xfrm>
            <a:custGeom>
              <a:avLst/>
              <a:gdLst/>
              <a:ahLst/>
              <a:cxnLst/>
              <a:rect l="l" t="t" r="r" b="b"/>
              <a:pathLst>
                <a:path w="481964" h="356870">
                  <a:moveTo>
                    <a:pt x="240792" y="0"/>
                  </a:moveTo>
                  <a:lnTo>
                    <a:pt x="185585" y="4711"/>
                  </a:lnTo>
                  <a:lnTo>
                    <a:pt x="134905" y="18132"/>
                  </a:lnTo>
                  <a:lnTo>
                    <a:pt x="90195" y="39188"/>
                  </a:lnTo>
                  <a:lnTo>
                    <a:pt x="52904" y="66807"/>
                  </a:lnTo>
                  <a:lnTo>
                    <a:pt x="24477" y="99915"/>
                  </a:lnTo>
                  <a:lnTo>
                    <a:pt x="6360" y="137439"/>
                  </a:lnTo>
                  <a:lnTo>
                    <a:pt x="0" y="178308"/>
                  </a:lnTo>
                  <a:lnTo>
                    <a:pt x="6360" y="219176"/>
                  </a:lnTo>
                  <a:lnTo>
                    <a:pt x="24477" y="256700"/>
                  </a:lnTo>
                  <a:lnTo>
                    <a:pt x="52904" y="289808"/>
                  </a:lnTo>
                  <a:lnTo>
                    <a:pt x="90195" y="317427"/>
                  </a:lnTo>
                  <a:lnTo>
                    <a:pt x="134905" y="338483"/>
                  </a:lnTo>
                  <a:lnTo>
                    <a:pt x="185585" y="351904"/>
                  </a:lnTo>
                  <a:lnTo>
                    <a:pt x="240792" y="356616"/>
                  </a:lnTo>
                  <a:lnTo>
                    <a:pt x="295998" y="351904"/>
                  </a:lnTo>
                  <a:lnTo>
                    <a:pt x="346678" y="338483"/>
                  </a:lnTo>
                  <a:lnTo>
                    <a:pt x="391388" y="317427"/>
                  </a:lnTo>
                  <a:lnTo>
                    <a:pt x="428679" y="289808"/>
                  </a:lnTo>
                  <a:lnTo>
                    <a:pt x="457106" y="256700"/>
                  </a:lnTo>
                  <a:lnTo>
                    <a:pt x="475223" y="219176"/>
                  </a:lnTo>
                  <a:lnTo>
                    <a:pt x="481584" y="178308"/>
                  </a:lnTo>
                  <a:lnTo>
                    <a:pt x="475223" y="137439"/>
                  </a:lnTo>
                  <a:lnTo>
                    <a:pt x="457106" y="99915"/>
                  </a:lnTo>
                  <a:lnTo>
                    <a:pt x="428679" y="66807"/>
                  </a:lnTo>
                  <a:lnTo>
                    <a:pt x="391388" y="39188"/>
                  </a:lnTo>
                  <a:lnTo>
                    <a:pt x="346678" y="18132"/>
                  </a:lnTo>
                  <a:lnTo>
                    <a:pt x="295998" y="4711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166615" y="6934199"/>
              <a:ext cx="481965" cy="356870"/>
            </a:xfrm>
            <a:custGeom>
              <a:avLst/>
              <a:gdLst/>
              <a:ahLst/>
              <a:cxnLst/>
              <a:rect l="l" t="t" r="r" b="b"/>
              <a:pathLst>
                <a:path w="481964" h="356870">
                  <a:moveTo>
                    <a:pt x="0" y="178308"/>
                  </a:moveTo>
                  <a:lnTo>
                    <a:pt x="6360" y="137439"/>
                  </a:lnTo>
                  <a:lnTo>
                    <a:pt x="24477" y="99915"/>
                  </a:lnTo>
                  <a:lnTo>
                    <a:pt x="52904" y="66807"/>
                  </a:lnTo>
                  <a:lnTo>
                    <a:pt x="90195" y="39188"/>
                  </a:lnTo>
                  <a:lnTo>
                    <a:pt x="134905" y="18132"/>
                  </a:lnTo>
                  <a:lnTo>
                    <a:pt x="185585" y="4711"/>
                  </a:lnTo>
                  <a:lnTo>
                    <a:pt x="240792" y="0"/>
                  </a:lnTo>
                  <a:lnTo>
                    <a:pt x="295998" y="4711"/>
                  </a:lnTo>
                  <a:lnTo>
                    <a:pt x="346678" y="18132"/>
                  </a:lnTo>
                  <a:lnTo>
                    <a:pt x="391388" y="39188"/>
                  </a:lnTo>
                  <a:lnTo>
                    <a:pt x="428679" y="66807"/>
                  </a:lnTo>
                  <a:lnTo>
                    <a:pt x="457106" y="99915"/>
                  </a:lnTo>
                  <a:lnTo>
                    <a:pt x="475223" y="137439"/>
                  </a:lnTo>
                  <a:lnTo>
                    <a:pt x="481584" y="178308"/>
                  </a:lnTo>
                  <a:lnTo>
                    <a:pt x="475223" y="219176"/>
                  </a:lnTo>
                  <a:lnTo>
                    <a:pt x="457106" y="256700"/>
                  </a:lnTo>
                  <a:lnTo>
                    <a:pt x="428679" y="289808"/>
                  </a:lnTo>
                  <a:lnTo>
                    <a:pt x="391388" y="317427"/>
                  </a:lnTo>
                  <a:lnTo>
                    <a:pt x="346678" y="338483"/>
                  </a:lnTo>
                  <a:lnTo>
                    <a:pt x="295998" y="351904"/>
                  </a:lnTo>
                  <a:lnTo>
                    <a:pt x="240792" y="356616"/>
                  </a:lnTo>
                  <a:lnTo>
                    <a:pt x="185585" y="351904"/>
                  </a:lnTo>
                  <a:lnTo>
                    <a:pt x="134905" y="338483"/>
                  </a:lnTo>
                  <a:lnTo>
                    <a:pt x="90195" y="317427"/>
                  </a:lnTo>
                  <a:lnTo>
                    <a:pt x="52904" y="289808"/>
                  </a:lnTo>
                  <a:lnTo>
                    <a:pt x="24477" y="256700"/>
                  </a:lnTo>
                  <a:lnTo>
                    <a:pt x="6360" y="219176"/>
                  </a:lnTo>
                  <a:lnTo>
                    <a:pt x="0" y="1783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7983" y="3300983"/>
              <a:ext cx="2822447" cy="17434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99159"/>
              <a:ext cx="1091184" cy="2142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2022-05-08T07:36:14Z</dcterms:created>
  <dcterms:modified xsi:type="dcterms:W3CDTF">2022-05-08T07:36:14Z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