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Default Extension="fntdata" ContentType="application/x-fontdata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6"/>
  </p:sldIdLst>
  <p:sldSz cx="7772400" cy="10058400"/>
  <p:notesSz cx="7772400" cy="10058400"/>
  <p:defaultTextStyle>
    <a:defPPr>
      <a:defRPr kern="0"/>
    </a:defPPr>
  </p:defaultTextStyle>
  <p:embeddedFontLst>
    <p:embeddedFont>
      <p:font typeface="Times New Roman" panose="00000000000000000000" pitchFamily="18" charset="1"/>
      <p:regular r:id="rId7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font" Target="fonts/font1.fntdata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jpg"/><Relationship Id="rId4" Type="http://schemas.openxmlformats.org/officeDocument/2006/relationships/image" Target="../media/image3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772400" cy="3140352"/>
          </a:xfrm>
          <a:prstGeom prst="rect">
            <a:avLst/>
          </a:prstGeom>
        </p:spPr>
      </p:pic>
      <p:pic>
        <p:nvPicPr>
          <p:cNvPr id="3" name="object 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6190982"/>
            <a:ext cx="7772400" cy="3867416"/>
          </a:xfrm>
          <a:prstGeom prst="rect">
            <a:avLst/>
          </a:prstGeom>
        </p:spPr>
      </p:pic>
      <p:sp>
        <p:nvSpPr>
          <p:cNvPr id="4" name="object 4" descr=""/>
          <p:cNvSpPr/>
          <p:nvPr/>
        </p:nvSpPr>
        <p:spPr>
          <a:xfrm>
            <a:off x="591312" y="771144"/>
            <a:ext cx="6581140" cy="668020"/>
          </a:xfrm>
          <a:custGeom>
            <a:avLst/>
            <a:gdLst/>
            <a:ahLst/>
            <a:cxnLst/>
            <a:rect l="l" t="t" r="r" b="b"/>
            <a:pathLst>
              <a:path w="6581140" h="668019">
                <a:moveTo>
                  <a:pt x="0" y="667511"/>
                </a:moveTo>
                <a:lnTo>
                  <a:pt x="6580632" y="667511"/>
                </a:lnTo>
                <a:lnTo>
                  <a:pt x="6580632" y="0"/>
                </a:lnTo>
                <a:lnTo>
                  <a:pt x="0" y="0"/>
                </a:lnTo>
                <a:lnTo>
                  <a:pt x="0" y="66751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5" name="object 5" descr=""/>
          <p:cNvGrpSpPr/>
          <p:nvPr/>
        </p:nvGrpSpPr>
        <p:grpSpPr>
          <a:xfrm>
            <a:off x="0" y="0"/>
            <a:ext cx="7772400" cy="771525"/>
            <a:chOff x="0" y="0"/>
            <a:chExt cx="7772400" cy="771525"/>
          </a:xfrm>
        </p:grpSpPr>
        <p:sp>
          <p:nvSpPr>
            <p:cNvPr id="6" name="object 6" descr=""/>
            <p:cNvSpPr/>
            <p:nvPr/>
          </p:nvSpPr>
          <p:spPr>
            <a:xfrm>
              <a:off x="591312" y="0"/>
              <a:ext cx="6581140" cy="268605"/>
            </a:xfrm>
            <a:custGeom>
              <a:avLst/>
              <a:gdLst/>
              <a:ahLst/>
              <a:cxnLst/>
              <a:rect l="l" t="t" r="r" b="b"/>
              <a:pathLst>
                <a:path w="6581140" h="268605">
                  <a:moveTo>
                    <a:pt x="0" y="268224"/>
                  </a:moveTo>
                  <a:lnTo>
                    <a:pt x="6580632" y="268224"/>
                  </a:lnTo>
                  <a:lnTo>
                    <a:pt x="6580632" y="0"/>
                  </a:lnTo>
                  <a:lnTo>
                    <a:pt x="0" y="0"/>
                  </a:lnTo>
                  <a:lnTo>
                    <a:pt x="0" y="2682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0" y="268224"/>
              <a:ext cx="7772400" cy="502920"/>
            </a:xfrm>
            <a:custGeom>
              <a:avLst/>
              <a:gdLst/>
              <a:ahLst/>
              <a:cxnLst/>
              <a:rect l="l" t="t" r="r" b="b"/>
              <a:pathLst>
                <a:path w="7772400" h="502920">
                  <a:moveTo>
                    <a:pt x="0" y="502920"/>
                  </a:moveTo>
                  <a:lnTo>
                    <a:pt x="7772400" y="502920"/>
                  </a:lnTo>
                  <a:lnTo>
                    <a:pt x="7772400" y="0"/>
                  </a:lnTo>
                  <a:lnTo>
                    <a:pt x="0" y="0"/>
                  </a:lnTo>
                  <a:lnTo>
                    <a:pt x="0" y="50292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2228088" y="18288"/>
              <a:ext cx="3069590" cy="668020"/>
            </a:xfrm>
            <a:custGeom>
              <a:avLst/>
              <a:gdLst/>
              <a:ahLst/>
              <a:cxnLst/>
              <a:rect l="l" t="t" r="r" b="b"/>
              <a:pathLst>
                <a:path w="3069590" h="668020">
                  <a:moveTo>
                    <a:pt x="2726685" y="228853"/>
                  </a:moveTo>
                  <a:lnTo>
                    <a:pt x="634049" y="228853"/>
                  </a:lnTo>
                  <a:lnTo>
                    <a:pt x="951571" y="372517"/>
                  </a:lnTo>
                  <a:lnTo>
                    <a:pt x="1114793" y="443655"/>
                  </a:lnTo>
                  <a:lnTo>
                    <a:pt x="1223009" y="488636"/>
                  </a:lnTo>
                  <a:lnTo>
                    <a:pt x="1276601" y="510050"/>
                  </a:lnTo>
                  <a:lnTo>
                    <a:pt x="1329697" y="530594"/>
                  </a:lnTo>
                  <a:lnTo>
                    <a:pt x="1382187" y="550152"/>
                  </a:lnTo>
                  <a:lnTo>
                    <a:pt x="1433957" y="568611"/>
                  </a:lnTo>
                  <a:lnTo>
                    <a:pt x="1484895" y="585856"/>
                  </a:lnTo>
                  <a:lnTo>
                    <a:pt x="1534889" y="601771"/>
                  </a:lnTo>
                  <a:lnTo>
                    <a:pt x="1583825" y="616243"/>
                  </a:lnTo>
                  <a:lnTo>
                    <a:pt x="1631593" y="629158"/>
                  </a:lnTo>
                  <a:lnTo>
                    <a:pt x="1678079" y="640400"/>
                  </a:lnTo>
                  <a:lnTo>
                    <a:pt x="1723171" y="649854"/>
                  </a:lnTo>
                  <a:lnTo>
                    <a:pt x="1766756" y="657408"/>
                  </a:lnTo>
                  <a:lnTo>
                    <a:pt x="1808722" y="662944"/>
                  </a:lnTo>
                  <a:lnTo>
                    <a:pt x="1848956" y="666351"/>
                  </a:lnTo>
                  <a:lnTo>
                    <a:pt x="1887347" y="667511"/>
                  </a:lnTo>
                  <a:lnTo>
                    <a:pt x="1938371" y="665356"/>
                  </a:lnTo>
                  <a:lnTo>
                    <a:pt x="1989098" y="659086"/>
                  </a:lnTo>
                  <a:lnTo>
                    <a:pt x="2039473" y="648993"/>
                  </a:lnTo>
                  <a:lnTo>
                    <a:pt x="2089442" y="635369"/>
                  </a:lnTo>
                  <a:lnTo>
                    <a:pt x="2138952" y="618507"/>
                  </a:lnTo>
                  <a:lnTo>
                    <a:pt x="2187947" y="598700"/>
                  </a:lnTo>
                  <a:lnTo>
                    <a:pt x="2236375" y="576239"/>
                  </a:lnTo>
                  <a:lnTo>
                    <a:pt x="2284181" y="551418"/>
                  </a:lnTo>
                  <a:lnTo>
                    <a:pt x="2331312" y="524529"/>
                  </a:lnTo>
                  <a:lnTo>
                    <a:pt x="2377712" y="495864"/>
                  </a:lnTo>
                  <a:lnTo>
                    <a:pt x="2423329" y="465715"/>
                  </a:lnTo>
                  <a:lnTo>
                    <a:pt x="2468108" y="434376"/>
                  </a:lnTo>
                  <a:lnTo>
                    <a:pt x="2511996" y="402138"/>
                  </a:lnTo>
                  <a:lnTo>
                    <a:pt x="2554938" y="369294"/>
                  </a:lnTo>
                  <a:lnTo>
                    <a:pt x="2596880" y="336137"/>
                  </a:lnTo>
                  <a:lnTo>
                    <a:pt x="2637768" y="302958"/>
                  </a:lnTo>
                  <a:lnTo>
                    <a:pt x="2677549" y="270051"/>
                  </a:lnTo>
                  <a:lnTo>
                    <a:pt x="2726685" y="228853"/>
                  </a:lnTo>
                  <a:close/>
                </a:path>
                <a:path w="3069590" h="668020">
                  <a:moveTo>
                    <a:pt x="0" y="0"/>
                  </a:moveTo>
                  <a:lnTo>
                    <a:pt x="0" y="228853"/>
                  </a:lnTo>
                  <a:lnTo>
                    <a:pt x="634049" y="228853"/>
                  </a:lnTo>
                  <a:lnTo>
                    <a:pt x="483777" y="161586"/>
                  </a:lnTo>
                  <a:lnTo>
                    <a:pt x="390050" y="121098"/>
                  </a:lnTo>
                  <a:lnTo>
                    <a:pt x="345256" y="102413"/>
                  </a:lnTo>
                  <a:lnTo>
                    <a:pt x="301992" y="84919"/>
                  </a:lnTo>
                  <a:lnTo>
                    <a:pt x="260370" y="68732"/>
                  </a:lnTo>
                  <a:lnTo>
                    <a:pt x="220502" y="53965"/>
                  </a:lnTo>
                  <a:lnTo>
                    <a:pt x="182502" y="40733"/>
                  </a:lnTo>
                  <a:lnTo>
                    <a:pt x="112551" y="19334"/>
                  </a:lnTo>
                  <a:lnTo>
                    <a:pt x="51417" y="5450"/>
                  </a:lnTo>
                  <a:lnTo>
                    <a:pt x="0" y="0"/>
                  </a:lnTo>
                  <a:close/>
                </a:path>
                <a:path w="3069590" h="668020">
                  <a:moveTo>
                    <a:pt x="3069336" y="0"/>
                  </a:moveTo>
                  <a:lnTo>
                    <a:pt x="3026590" y="9610"/>
                  </a:lnTo>
                  <a:lnTo>
                    <a:pt x="2976822" y="34343"/>
                  </a:lnTo>
                  <a:lnTo>
                    <a:pt x="2920464" y="71859"/>
                  </a:lnTo>
                  <a:lnTo>
                    <a:pt x="2889949" y="94679"/>
                  </a:lnTo>
                  <a:lnTo>
                    <a:pt x="2857948" y="119818"/>
                  </a:lnTo>
                  <a:lnTo>
                    <a:pt x="2824515" y="146982"/>
                  </a:lnTo>
                  <a:lnTo>
                    <a:pt x="2789705" y="175880"/>
                  </a:lnTo>
                  <a:lnTo>
                    <a:pt x="2726685" y="228853"/>
                  </a:lnTo>
                  <a:lnTo>
                    <a:pt x="3069336" y="228853"/>
                  </a:lnTo>
                  <a:lnTo>
                    <a:pt x="3069336" y="0"/>
                  </a:lnTo>
                  <a:close/>
                </a:path>
              </a:pathLst>
            </a:custGeom>
            <a:solidFill>
              <a:srgbClr val="E6DFEB"/>
            </a:solidFill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9" name="object 9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16023" y="4523232"/>
            <a:ext cx="4273296" cy="51206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2022-05-08T05:45:11Z</dcterms:created>
  <dcterms:modified xsi:type="dcterms:W3CDTF">2022-05-08T05:45:11Z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</Properties>
</file>