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Calibri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309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5164" y="459688"/>
            <a:ext cx="386207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PSICOLOGÍA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03626" y="1353058"/>
            <a:ext cx="15671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https://superportadas.com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2022-05-08T07:53:07Z</dcterms:created>
  <dcterms:modified xsi:type="dcterms:W3CDTF">2022-05-08T07:53:07Z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