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5358" y="368249"/>
            <a:ext cx="4821682" cy="165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358" y="368249"/>
            <a:ext cx="4765040" cy="1656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Geografía</a:t>
            </a:r>
          </a:p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dirty="0" sz="1400" spc="-10" b="0">
                <a:latin typeface="Calibri"/>
                <a:cs typeface="Calibri"/>
              </a:rPr>
              <a:t>https://superportadas.com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2022-05-08T06:13:34Z</dcterms:created>
  <dcterms:modified xsi:type="dcterms:W3CDTF">2022-05-08T06:13:34Z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