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772400" cy="44561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0909" y="5054600"/>
            <a:ext cx="52622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dash" sz="3600" b="1">
                <a:solidFill>
                  <a:srgbClr val="E26C09"/>
                </a:solidFill>
                <a:uFill>
                  <a:solidFill>
                    <a:srgbClr val="E26C09"/>
                  </a:solidFill>
                </a:uFill>
                <a:latin typeface="Arial"/>
                <a:cs typeface="Arial"/>
              </a:rPr>
              <a:t>Portadas</a:t>
            </a:r>
            <a:r>
              <a:rPr dirty="0" u="dash" sz="3600" spc="-30" b="1">
                <a:solidFill>
                  <a:srgbClr val="E26C09"/>
                </a:solidFill>
                <a:uFill>
                  <a:solidFill>
                    <a:srgbClr val="E26C09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3600" b="1">
                <a:solidFill>
                  <a:srgbClr val="E26C09"/>
                </a:solidFill>
                <a:uFill>
                  <a:solidFill>
                    <a:srgbClr val="E26C09"/>
                  </a:solidFill>
                </a:uFill>
                <a:latin typeface="Arial"/>
                <a:cs typeface="Arial"/>
              </a:rPr>
              <a:t>para</a:t>
            </a:r>
            <a:r>
              <a:rPr dirty="0" u="dash" sz="3600" spc="-5" b="1">
                <a:solidFill>
                  <a:srgbClr val="E26C09"/>
                </a:solidFill>
                <a:uFill>
                  <a:solidFill>
                    <a:srgbClr val="E26C09"/>
                  </a:solidFill>
                </a:uFill>
                <a:latin typeface="Arial"/>
                <a:cs typeface="Arial"/>
              </a:rPr>
              <a:t> </a:t>
            </a:r>
            <a:r>
              <a:rPr dirty="0" u="dash" sz="3600" spc="-10" b="1">
                <a:solidFill>
                  <a:srgbClr val="E26C09"/>
                </a:solidFill>
                <a:uFill>
                  <a:solidFill>
                    <a:srgbClr val="E26C09"/>
                  </a:solidFill>
                </a:uFill>
                <a:latin typeface="Arial"/>
                <a:cs typeface="Arial"/>
              </a:rPr>
              <a:t>geografía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12191" y="4340352"/>
            <a:ext cx="7797165" cy="350520"/>
            <a:chOff x="-12191" y="4340352"/>
            <a:chExt cx="7797165" cy="3505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72000"/>
              <a:ext cx="7772399" cy="1188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40352"/>
              <a:ext cx="7772399" cy="11887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4459224"/>
              <a:ext cx="7772400" cy="113030"/>
            </a:xfrm>
            <a:custGeom>
              <a:avLst/>
              <a:gdLst/>
              <a:ahLst/>
              <a:cxnLst/>
              <a:rect l="l" t="t" r="r" b="b"/>
              <a:pathLst>
                <a:path w="7772400" h="113029">
                  <a:moveTo>
                    <a:pt x="7772400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7772400" y="112775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E7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4459224"/>
              <a:ext cx="7772400" cy="113030"/>
            </a:xfrm>
            <a:custGeom>
              <a:avLst/>
              <a:gdLst/>
              <a:ahLst/>
              <a:cxnLst/>
              <a:rect l="l" t="t" r="r" b="b"/>
              <a:pathLst>
                <a:path w="7772400" h="113029">
                  <a:moveTo>
                    <a:pt x="0" y="112775"/>
                  </a:moveTo>
                  <a:lnTo>
                    <a:pt x="7772400" y="112775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112775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2022-05-07T05:30:26Z</dcterms:created>
  <dcterms:modified xsi:type="dcterms:W3CDTF">2022-05-07T05:30:26Z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2022-05-07T00:00:00Z</vt:filetime>
  </property>
</Properties>
</file>