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9.png" ContentType="image/png"/>
  <Override PartName="/ppt/media/image13.png" ContentType="image/png"/>
  <Override PartName="/ppt/media/image8.png" ContentType="image/png"/>
  <Override PartName="/ppt/media/image12.png" ContentType="image/png"/>
  <Override PartName="/ppt/media/image7.png" ContentType="image/png"/>
  <Override PartName="/ppt/media/image11.png" ContentType="image/png"/>
  <Override PartName="/ppt/media/image6.png" ContentType="image/png"/>
  <Override PartName="/ppt/media/image10.png" ContentType="image/png"/>
  <Override PartName="/ppt/media/image5.png" ContentType="image/png"/>
  <Override PartName="/ppt/media/image28.png" ContentType="image/png"/>
  <Override PartName="/ppt/media/image4.png" ContentType="image/png"/>
  <Override PartName="/ppt/media/image27.png" ContentType="image/png"/>
  <Override PartName="/ppt/media/image3.png" ContentType="image/png"/>
  <Override PartName="/ppt/media/image26.png" ContentType="image/png"/>
  <Override PartName="/ppt/media/image23.png" ContentType="image/png"/>
  <Override PartName="/ppt/media/image22.png" ContentType="image/png"/>
  <Override PartName="/ppt/media/image21.png" ContentType="image/png"/>
  <Override PartName="/ppt/media/image19.png" ContentType="image/png"/>
  <Override PartName="/ppt/media/image20.png" ContentType="image/png"/>
  <Override PartName="/ppt/media/image18.png" ContentType="image/png"/>
  <Override PartName="/ppt/media/image17.png" ContentType="image/png"/>
  <Override PartName="/ppt/media/image16.png" ContentType="image/png"/>
  <Override PartName="/ppt/media/image15.png" ContentType="image/png"/>
  <Override PartName="/ppt/media/image14.png" ContentType="image/png"/>
  <Override PartName="/ppt/media/image1.png" ContentType="image/png"/>
  <Override PartName="/ppt/media/image24.png" ContentType="image/png"/>
  <Override PartName="/ppt/media/image2.png" ContentType="image/png"/>
  <Override PartName="/ppt/media/image25.png" ContentType="image/png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B9201C-C6DB-4242-AF66-0927E271EC1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EBAD8B-644E-4595-9FFC-03B0EC0EB99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36C81B0-E9EC-45A0-AD9C-7D931760D61A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7F2F12-93A2-4656-9EC2-9EEC2972704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9E0B0D7-9EDB-4A68-91A2-D775F342B1D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7A80B6-0F60-4562-BDC0-07A12DFFA01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78189B-C5F5-4DF0-A770-96968BB8E3D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4FE1194-3E1D-4C50-A653-9B2C2F64F14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95186A9-A0FC-4658-AC83-C1FED5B29A4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425A14-840F-40F0-9E92-759F2E79088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2DF36DE-F57F-4005-8848-0D8596FB0AB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FFBBF9C-F797-40E3-875A-2ADD2007A90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b3734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44DD4600-E3B0-4C1D-BE4C-600A34ACBD3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6" Type="http://schemas.openxmlformats.org/officeDocument/2006/relationships/image" Target="../media/image16.png"/><Relationship Id="rId17" Type="http://schemas.openxmlformats.org/officeDocument/2006/relationships/image" Target="../media/image17.png"/><Relationship Id="rId18" Type="http://schemas.openxmlformats.org/officeDocument/2006/relationships/image" Target="../media/image18.png"/><Relationship Id="rId19" Type="http://schemas.openxmlformats.org/officeDocument/2006/relationships/image" Target="../media/image19.png"/><Relationship Id="rId20" Type="http://schemas.openxmlformats.org/officeDocument/2006/relationships/image" Target="../media/image20.png"/><Relationship Id="rId21" Type="http://schemas.openxmlformats.org/officeDocument/2006/relationships/image" Target="../media/image21.png"/><Relationship Id="rId22" Type="http://schemas.openxmlformats.org/officeDocument/2006/relationships/image" Target="../media/image22.png"/><Relationship Id="rId23" Type="http://schemas.openxmlformats.org/officeDocument/2006/relationships/image" Target="../media/image23.png"/><Relationship Id="rId24" Type="http://schemas.openxmlformats.org/officeDocument/2006/relationships/image" Target="../media/image24.png"/><Relationship Id="rId25" Type="http://schemas.openxmlformats.org/officeDocument/2006/relationships/image" Target="../media/image25.png"/><Relationship Id="rId26" Type="http://schemas.openxmlformats.org/officeDocument/2006/relationships/image" Target="../media/image26.png"/><Relationship Id="rId27" Type="http://schemas.openxmlformats.org/officeDocument/2006/relationships/image" Target="../media/image27.png"/><Relationship Id="rId28" Type="http://schemas.openxmlformats.org/officeDocument/2006/relationships/image" Target="../media/image28.png"/><Relationship Id="rId29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746640" y="5685480"/>
            <a:ext cx="3216600" cy="898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>
              <a:lnSpc>
                <a:spcPct val="100000"/>
              </a:lnSpc>
              <a:spcBef>
                <a:spcPts val="111"/>
              </a:spcBef>
              <a:buNone/>
            </a:pPr>
            <a:r>
              <a:rPr b="1" lang="en-US" sz="5800" spc="-12" strike="noStrike">
                <a:solidFill>
                  <a:srgbClr val="ffffff"/>
                </a:solidFill>
                <a:latin typeface="Bookman Old Style"/>
              </a:rPr>
              <a:t>Química</a:t>
            </a:r>
            <a:endParaRPr b="0" lang="en-US" sz="5800" spc="-1" strike="noStrike">
              <a:latin typeface="Arial"/>
            </a:endParaRPr>
          </a:p>
        </p:txBody>
      </p:sp>
      <p:sp>
        <p:nvSpPr>
          <p:cNvPr id="41" name="object 3"/>
          <p:cNvSpPr/>
          <p:nvPr/>
        </p:nvSpPr>
        <p:spPr>
          <a:xfrm>
            <a:off x="746640" y="7387200"/>
            <a:ext cx="5538600" cy="219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4040" bIns="0" anchor="t">
            <a:spAutoFit/>
          </a:bodyPr>
          <a:p>
            <a:pPr marL="12600" algn="just">
              <a:lnSpc>
                <a:spcPct val="121000"/>
              </a:lnSpc>
              <a:spcBef>
                <a:spcPts val="111"/>
              </a:spcBef>
              <a:buNone/>
              <a:tabLst>
                <a:tab algn="l" pos="5452200"/>
                <a:tab algn="l" pos="5488920"/>
              </a:tabLst>
            </a:pPr>
            <a:r>
              <a:rPr b="0" lang="en-US" sz="1950" spc="-1" strike="noStrike">
                <a:solidFill>
                  <a:srgbClr val="ffffff"/>
                </a:solidFill>
                <a:latin typeface="Arial Unicode MS"/>
              </a:rPr>
              <a:t>Nombre</a:t>
            </a:r>
            <a:r>
              <a:rPr b="0" lang="en-US" sz="1950" spc="199" strike="noStrike">
                <a:solidFill>
                  <a:srgbClr val="ffffff"/>
                </a:solidFill>
                <a:latin typeface="Arial Unicode MS"/>
              </a:rPr>
              <a:t>  </a:t>
            </a:r>
            <a:r>
              <a:rPr b="0" lang="en-US" sz="1950" spc="-1" strike="noStrike">
                <a:solidFill>
                  <a:srgbClr val="ffffff"/>
                </a:solidFill>
                <a:latin typeface="Arial Unicode MS"/>
              </a:rPr>
              <a:t>: </a:t>
            </a:r>
            <a:r>
              <a:rPr b="0" lang="en-US" sz="195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Arial Unicode MS"/>
              </a:rPr>
              <a:t>	</a:t>
            </a:r>
            <a:r>
              <a:rPr b="0" lang="en-US" sz="1950" spc="-1" strike="noStrike">
                <a:solidFill>
                  <a:srgbClr val="ffffff"/>
                </a:solidFill>
                <a:latin typeface="Arial Unicode MS"/>
              </a:rPr>
              <a:t> Curso</a:t>
            </a:r>
            <a:r>
              <a:rPr b="0" lang="en-US" sz="1950" spc="644" strike="noStrike">
                <a:solidFill>
                  <a:srgbClr val="ffffff"/>
                </a:solidFill>
                <a:latin typeface="Arial Unicode MS"/>
              </a:rPr>
              <a:t>   </a:t>
            </a:r>
            <a:r>
              <a:rPr b="0" lang="en-US" sz="1950" spc="-1" strike="noStrike">
                <a:solidFill>
                  <a:srgbClr val="ffffff"/>
                </a:solidFill>
                <a:latin typeface="Arial Unicode MS"/>
              </a:rPr>
              <a:t>:</a:t>
            </a:r>
            <a:r>
              <a:rPr b="0" lang="en-US" sz="1950" spc="194" strike="noStrike">
                <a:solidFill>
                  <a:srgbClr val="ffffff"/>
                </a:solidFill>
                <a:latin typeface="Arial Unicode MS"/>
              </a:rPr>
              <a:t> </a:t>
            </a:r>
            <a:r>
              <a:rPr b="0" lang="en-US" sz="195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Arial Unicode MS"/>
              </a:rPr>
              <a:t>	</a:t>
            </a:r>
            <a:r>
              <a:rPr b="0" lang="en-US" sz="1950" spc="-1" strike="noStrike">
                <a:solidFill>
                  <a:srgbClr val="ffffff"/>
                </a:solidFill>
                <a:latin typeface="Arial Unicode MS"/>
              </a:rPr>
              <a:t> </a:t>
            </a:r>
            <a:r>
              <a:rPr b="0" lang="en-US" sz="1950" spc="-32" strike="noStrike">
                <a:solidFill>
                  <a:srgbClr val="ffffff"/>
                </a:solidFill>
                <a:latin typeface="Arial Unicode MS"/>
              </a:rPr>
              <a:t>Dirección </a:t>
            </a:r>
            <a:r>
              <a:rPr b="0" lang="en-US" sz="1950" spc="-1" strike="noStrike">
                <a:solidFill>
                  <a:srgbClr val="ffffff"/>
                </a:solidFill>
                <a:latin typeface="Arial Unicode MS"/>
              </a:rPr>
              <a:t>:</a:t>
            </a:r>
            <a:r>
              <a:rPr b="0" lang="en-US" sz="1950" spc="327" strike="noStrike">
                <a:solidFill>
                  <a:srgbClr val="ffffff"/>
                </a:solidFill>
                <a:latin typeface="Arial Unicode MS"/>
              </a:rPr>
              <a:t> </a:t>
            </a:r>
            <a:r>
              <a:rPr b="0" lang="en-US" sz="195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Arial Unicode MS"/>
              </a:rPr>
              <a:t>	</a:t>
            </a:r>
            <a:r>
              <a:rPr b="0" lang="en-US" sz="195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Arial Unicode MS"/>
              </a:rPr>
              <a:t>	</a:t>
            </a:r>
            <a:endParaRPr b="0" lang="en-US" sz="1950" spc="-1" strike="noStrike">
              <a:latin typeface="Arial"/>
            </a:endParaRPr>
          </a:p>
          <a:p>
            <a:pPr marL="12600" algn="just">
              <a:lnSpc>
                <a:spcPct val="100000"/>
              </a:lnSpc>
              <a:spcBef>
                <a:spcPts val="1216"/>
              </a:spcBef>
              <a:buNone/>
              <a:tabLst>
                <a:tab algn="l" pos="5525640"/>
              </a:tabLst>
            </a:pPr>
            <a:r>
              <a:rPr b="0" lang="en-US" sz="1950" spc="-1" strike="noStrike">
                <a:solidFill>
                  <a:srgbClr val="ffffff"/>
                </a:solidFill>
                <a:latin typeface="Arial Unicode MS"/>
              </a:rPr>
              <a:t>Email / Tfno. :</a:t>
            </a:r>
            <a:r>
              <a:rPr b="0" lang="en-US" sz="1950" spc="474" strike="noStrike">
                <a:solidFill>
                  <a:srgbClr val="ffffff"/>
                </a:solidFill>
                <a:latin typeface="Arial Unicode MS"/>
              </a:rPr>
              <a:t> </a:t>
            </a:r>
            <a:r>
              <a:rPr b="0" lang="en-US" sz="195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Arial Unicode MS"/>
              </a:rPr>
              <a:t>	</a:t>
            </a:r>
            <a:endParaRPr b="0" lang="en-US" sz="1950" spc="-1" strike="noStrike">
              <a:latin typeface="Arial"/>
            </a:endParaRPr>
          </a:p>
        </p:txBody>
      </p:sp>
      <p:grpSp>
        <p:nvGrpSpPr>
          <p:cNvPr id="42" name="object 4"/>
          <p:cNvGrpSpPr/>
          <p:nvPr/>
        </p:nvGrpSpPr>
        <p:grpSpPr>
          <a:xfrm>
            <a:off x="2666520" y="1773720"/>
            <a:ext cx="4131000" cy="3984480"/>
            <a:chOff x="2666520" y="1773720"/>
            <a:chExt cx="4131000" cy="3984480"/>
          </a:xfrm>
        </p:grpSpPr>
        <p:pic>
          <p:nvPicPr>
            <p:cNvPr id="43" name="object 5" descr=""/>
            <p:cNvPicPr/>
            <p:nvPr/>
          </p:nvPicPr>
          <p:blipFill>
            <a:blip r:embed="rId1"/>
            <a:stretch/>
          </p:blipFill>
          <p:spPr>
            <a:xfrm>
              <a:off x="3531240" y="2656800"/>
              <a:ext cx="2410560" cy="2712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4" name="object 6"/>
            <p:cNvSpPr/>
            <p:nvPr/>
          </p:nvSpPr>
          <p:spPr>
            <a:xfrm>
              <a:off x="4717440" y="3442320"/>
              <a:ext cx="1086840" cy="1681200"/>
            </a:xfrm>
            <a:custGeom>
              <a:avLst/>
              <a:gdLst/>
              <a:ahLst/>
              <a:rect l="l" t="t" r="r" b="b"/>
              <a:pathLst>
                <a:path w="1087120" h="1681479">
                  <a:moveTo>
                    <a:pt x="648970" y="0"/>
                  </a:moveTo>
                  <a:lnTo>
                    <a:pt x="610235" y="4445"/>
                  </a:lnTo>
                  <a:lnTo>
                    <a:pt x="614680" y="373379"/>
                  </a:lnTo>
                  <a:lnTo>
                    <a:pt x="546735" y="382270"/>
                  </a:lnTo>
                  <a:lnTo>
                    <a:pt x="494030" y="387984"/>
                  </a:lnTo>
                  <a:lnTo>
                    <a:pt x="440689" y="392429"/>
                  </a:lnTo>
                  <a:lnTo>
                    <a:pt x="386080" y="395604"/>
                  </a:lnTo>
                  <a:lnTo>
                    <a:pt x="330835" y="398145"/>
                  </a:lnTo>
                  <a:lnTo>
                    <a:pt x="237489" y="400050"/>
                  </a:lnTo>
                  <a:lnTo>
                    <a:pt x="168910" y="399415"/>
                  </a:lnTo>
                  <a:lnTo>
                    <a:pt x="114300" y="398145"/>
                  </a:lnTo>
                  <a:lnTo>
                    <a:pt x="57785" y="394970"/>
                  </a:lnTo>
                  <a:lnTo>
                    <a:pt x="0" y="390525"/>
                  </a:lnTo>
                  <a:lnTo>
                    <a:pt x="0" y="437515"/>
                  </a:lnTo>
                  <a:lnTo>
                    <a:pt x="227964" y="446404"/>
                  </a:lnTo>
                  <a:lnTo>
                    <a:pt x="283845" y="445134"/>
                  </a:lnTo>
                  <a:lnTo>
                    <a:pt x="339089" y="443229"/>
                  </a:lnTo>
                  <a:lnTo>
                    <a:pt x="393700" y="439420"/>
                  </a:lnTo>
                  <a:lnTo>
                    <a:pt x="447675" y="434975"/>
                  </a:lnTo>
                  <a:lnTo>
                    <a:pt x="501014" y="429895"/>
                  </a:lnTo>
                  <a:lnTo>
                    <a:pt x="553085" y="422909"/>
                  </a:lnTo>
                  <a:lnTo>
                    <a:pt x="604520" y="415290"/>
                  </a:lnTo>
                  <a:lnTo>
                    <a:pt x="615314" y="413384"/>
                  </a:lnTo>
                  <a:lnTo>
                    <a:pt x="617220" y="561340"/>
                  </a:lnTo>
                  <a:lnTo>
                    <a:pt x="568325" y="567054"/>
                  </a:lnTo>
                  <a:lnTo>
                    <a:pt x="513714" y="572770"/>
                  </a:lnTo>
                  <a:lnTo>
                    <a:pt x="457200" y="576579"/>
                  </a:lnTo>
                  <a:lnTo>
                    <a:pt x="399414" y="579120"/>
                  </a:lnTo>
                  <a:lnTo>
                    <a:pt x="363855" y="580390"/>
                  </a:lnTo>
                  <a:lnTo>
                    <a:pt x="304800" y="580390"/>
                  </a:lnTo>
                  <a:lnTo>
                    <a:pt x="245110" y="578484"/>
                  </a:lnTo>
                  <a:lnTo>
                    <a:pt x="175895" y="575309"/>
                  </a:lnTo>
                  <a:lnTo>
                    <a:pt x="175895" y="613409"/>
                  </a:lnTo>
                  <a:lnTo>
                    <a:pt x="360680" y="617854"/>
                  </a:lnTo>
                  <a:lnTo>
                    <a:pt x="417195" y="615315"/>
                  </a:lnTo>
                  <a:lnTo>
                    <a:pt x="473075" y="611504"/>
                  </a:lnTo>
                  <a:lnTo>
                    <a:pt x="527050" y="606425"/>
                  </a:lnTo>
                  <a:lnTo>
                    <a:pt x="580389" y="600075"/>
                  </a:lnTo>
                  <a:lnTo>
                    <a:pt x="617855" y="594359"/>
                  </a:lnTo>
                  <a:lnTo>
                    <a:pt x="619760" y="763270"/>
                  </a:lnTo>
                  <a:lnTo>
                    <a:pt x="553085" y="772795"/>
                  </a:lnTo>
                  <a:lnTo>
                    <a:pt x="445770" y="782954"/>
                  </a:lnTo>
                  <a:lnTo>
                    <a:pt x="391160" y="786129"/>
                  </a:lnTo>
                  <a:lnTo>
                    <a:pt x="335914" y="788670"/>
                  </a:lnTo>
                  <a:lnTo>
                    <a:pt x="300989" y="789304"/>
                  </a:lnTo>
                  <a:lnTo>
                    <a:pt x="224155" y="788670"/>
                  </a:lnTo>
                  <a:lnTo>
                    <a:pt x="168910" y="787400"/>
                  </a:lnTo>
                  <a:lnTo>
                    <a:pt x="114300" y="784860"/>
                  </a:lnTo>
                  <a:lnTo>
                    <a:pt x="59055" y="781050"/>
                  </a:lnTo>
                  <a:lnTo>
                    <a:pt x="3810" y="776604"/>
                  </a:lnTo>
                  <a:lnTo>
                    <a:pt x="3810" y="828039"/>
                  </a:lnTo>
                  <a:lnTo>
                    <a:pt x="231775" y="836929"/>
                  </a:lnTo>
                  <a:lnTo>
                    <a:pt x="288289" y="835660"/>
                  </a:lnTo>
                  <a:lnTo>
                    <a:pt x="343535" y="833120"/>
                  </a:lnTo>
                  <a:lnTo>
                    <a:pt x="398145" y="829945"/>
                  </a:lnTo>
                  <a:lnTo>
                    <a:pt x="452120" y="825500"/>
                  </a:lnTo>
                  <a:lnTo>
                    <a:pt x="504825" y="819785"/>
                  </a:lnTo>
                  <a:lnTo>
                    <a:pt x="556895" y="813435"/>
                  </a:lnTo>
                  <a:lnTo>
                    <a:pt x="620395" y="803275"/>
                  </a:lnTo>
                  <a:lnTo>
                    <a:pt x="622300" y="952500"/>
                  </a:lnTo>
                  <a:lnTo>
                    <a:pt x="575310" y="958214"/>
                  </a:lnTo>
                  <a:lnTo>
                    <a:pt x="520700" y="963295"/>
                  </a:lnTo>
                  <a:lnTo>
                    <a:pt x="464820" y="967104"/>
                  </a:lnTo>
                  <a:lnTo>
                    <a:pt x="408305" y="969645"/>
                  </a:lnTo>
                  <a:lnTo>
                    <a:pt x="180339" y="960754"/>
                  </a:lnTo>
                  <a:lnTo>
                    <a:pt x="180339" y="999489"/>
                  </a:lnTo>
                  <a:lnTo>
                    <a:pt x="236855" y="1003300"/>
                  </a:lnTo>
                  <a:lnTo>
                    <a:pt x="286385" y="1005204"/>
                  </a:lnTo>
                  <a:lnTo>
                    <a:pt x="329564" y="1005204"/>
                  </a:lnTo>
                  <a:lnTo>
                    <a:pt x="365125" y="1003935"/>
                  </a:lnTo>
                  <a:lnTo>
                    <a:pt x="420370" y="1002664"/>
                  </a:lnTo>
                  <a:lnTo>
                    <a:pt x="474980" y="1000125"/>
                  </a:lnTo>
                  <a:lnTo>
                    <a:pt x="528320" y="995679"/>
                  </a:lnTo>
                  <a:lnTo>
                    <a:pt x="581025" y="989964"/>
                  </a:lnTo>
                  <a:lnTo>
                    <a:pt x="622300" y="984885"/>
                  </a:lnTo>
                  <a:lnTo>
                    <a:pt x="624839" y="1153795"/>
                  </a:lnTo>
                  <a:lnTo>
                    <a:pt x="557530" y="1162685"/>
                  </a:lnTo>
                  <a:lnTo>
                    <a:pt x="504189" y="1168400"/>
                  </a:lnTo>
                  <a:lnTo>
                    <a:pt x="450214" y="1172845"/>
                  </a:lnTo>
                  <a:lnTo>
                    <a:pt x="395605" y="1176654"/>
                  </a:lnTo>
                  <a:lnTo>
                    <a:pt x="339725" y="1178560"/>
                  </a:lnTo>
                  <a:lnTo>
                    <a:pt x="305435" y="1179195"/>
                  </a:lnTo>
                  <a:lnTo>
                    <a:pt x="228600" y="1179195"/>
                  </a:lnTo>
                  <a:lnTo>
                    <a:pt x="173355" y="1177925"/>
                  </a:lnTo>
                  <a:lnTo>
                    <a:pt x="118745" y="1175385"/>
                  </a:lnTo>
                  <a:lnTo>
                    <a:pt x="63500" y="1171575"/>
                  </a:lnTo>
                  <a:lnTo>
                    <a:pt x="8255" y="1167129"/>
                  </a:lnTo>
                  <a:lnTo>
                    <a:pt x="8255" y="1218564"/>
                  </a:lnTo>
                  <a:lnTo>
                    <a:pt x="79375" y="1221739"/>
                  </a:lnTo>
                  <a:lnTo>
                    <a:pt x="140335" y="1223645"/>
                  </a:lnTo>
                  <a:lnTo>
                    <a:pt x="193039" y="1224279"/>
                  </a:lnTo>
                  <a:lnTo>
                    <a:pt x="236220" y="1223010"/>
                  </a:lnTo>
                  <a:lnTo>
                    <a:pt x="292735" y="1221739"/>
                  </a:lnTo>
                  <a:lnTo>
                    <a:pt x="347980" y="1219835"/>
                  </a:lnTo>
                  <a:lnTo>
                    <a:pt x="402589" y="1216025"/>
                  </a:lnTo>
                  <a:lnTo>
                    <a:pt x="456564" y="1211579"/>
                  </a:lnTo>
                  <a:lnTo>
                    <a:pt x="509270" y="1206500"/>
                  </a:lnTo>
                  <a:lnTo>
                    <a:pt x="561339" y="1199514"/>
                  </a:lnTo>
                  <a:lnTo>
                    <a:pt x="612775" y="1191895"/>
                  </a:lnTo>
                  <a:lnTo>
                    <a:pt x="625475" y="1189354"/>
                  </a:lnTo>
                  <a:lnTo>
                    <a:pt x="627380" y="1341754"/>
                  </a:lnTo>
                  <a:lnTo>
                    <a:pt x="577850" y="1348104"/>
                  </a:lnTo>
                  <a:lnTo>
                    <a:pt x="523875" y="1353185"/>
                  </a:lnTo>
                  <a:lnTo>
                    <a:pt x="468630" y="1357629"/>
                  </a:lnTo>
                  <a:lnTo>
                    <a:pt x="412114" y="1360170"/>
                  </a:lnTo>
                  <a:lnTo>
                    <a:pt x="184785" y="1355725"/>
                  </a:lnTo>
                  <a:lnTo>
                    <a:pt x="184785" y="1394460"/>
                  </a:lnTo>
                  <a:lnTo>
                    <a:pt x="369570" y="1398904"/>
                  </a:lnTo>
                  <a:lnTo>
                    <a:pt x="427355" y="1395095"/>
                  </a:lnTo>
                  <a:lnTo>
                    <a:pt x="483235" y="1390014"/>
                  </a:lnTo>
                  <a:lnTo>
                    <a:pt x="538480" y="1384300"/>
                  </a:lnTo>
                  <a:lnTo>
                    <a:pt x="627380" y="1371600"/>
                  </a:lnTo>
                  <a:lnTo>
                    <a:pt x="629920" y="1539875"/>
                  </a:lnTo>
                  <a:lnTo>
                    <a:pt x="559435" y="1549400"/>
                  </a:lnTo>
                  <a:lnTo>
                    <a:pt x="506730" y="1555114"/>
                  </a:lnTo>
                  <a:lnTo>
                    <a:pt x="453389" y="1559560"/>
                  </a:lnTo>
                  <a:lnTo>
                    <a:pt x="398780" y="1562735"/>
                  </a:lnTo>
                  <a:lnTo>
                    <a:pt x="309245" y="1565910"/>
                  </a:lnTo>
                  <a:lnTo>
                    <a:pt x="233045" y="1565275"/>
                  </a:lnTo>
                  <a:lnTo>
                    <a:pt x="177800" y="1564004"/>
                  </a:lnTo>
                  <a:lnTo>
                    <a:pt x="122555" y="1561464"/>
                  </a:lnTo>
                  <a:lnTo>
                    <a:pt x="67945" y="1557654"/>
                  </a:lnTo>
                  <a:lnTo>
                    <a:pt x="12700" y="1553210"/>
                  </a:lnTo>
                  <a:lnTo>
                    <a:pt x="12700" y="1609089"/>
                  </a:lnTo>
                  <a:lnTo>
                    <a:pt x="83185" y="1612264"/>
                  </a:lnTo>
                  <a:lnTo>
                    <a:pt x="144780" y="1614170"/>
                  </a:lnTo>
                  <a:lnTo>
                    <a:pt x="197485" y="1614804"/>
                  </a:lnTo>
                  <a:lnTo>
                    <a:pt x="240664" y="1612900"/>
                  </a:lnTo>
                  <a:lnTo>
                    <a:pt x="297814" y="1612264"/>
                  </a:lnTo>
                  <a:lnTo>
                    <a:pt x="353695" y="1609725"/>
                  </a:lnTo>
                  <a:lnTo>
                    <a:pt x="409575" y="1606550"/>
                  </a:lnTo>
                  <a:lnTo>
                    <a:pt x="463550" y="1602104"/>
                  </a:lnTo>
                  <a:lnTo>
                    <a:pt x="516889" y="1596389"/>
                  </a:lnTo>
                  <a:lnTo>
                    <a:pt x="569595" y="1590039"/>
                  </a:lnTo>
                  <a:lnTo>
                    <a:pt x="629920" y="1580514"/>
                  </a:lnTo>
                  <a:lnTo>
                    <a:pt x="631825" y="1681479"/>
                  </a:lnTo>
                  <a:lnTo>
                    <a:pt x="666114" y="1677670"/>
                  </a:lnTo>
                  <a:lnTo>
                    <a:pt x="664845" y="1574164"/>
                  </a:lnTo>
                  <a:lnTo>
                    <a:pt x="721995" y="1562735"/>
                  </a:lnTo>
                  <a:lnTo>
                    <a:pt x="770889" y="1551939"/>
                  </a:lnTo>
                  <a:lnTo>
                    <a:pt x="818514" y="1539239"/>
                  </a:lnTo>
                  <a:lnTo>
                    <a:pt x="865505" y="1525904"/>
                  </a:lnTo>
                  <a:lnTo>
                    <a:pt x="911860" y="1511300"/>
                  </a:lnTo>
                  <a:lnTo>
                    <a:pt x="956945" y="1495425"/>
                  </a:lnTo>
                  <a:lnTo>
                    <a:pt x="1001395" y="1478914"/>
                  </a:lnTo>
                  <a:lnTo>
                    <a:pt x="1044575" y="1460500"/>
                  </a:lnTo>
                  <a:lnTo>
                    <a:pt x="1087120" y="1441450"/>
                  </a:lnTo>
                  <a:lnTo>
                    <a:pt x="1087120" y="1416050"/>
                  </a:lnTo>
                  <a:lnTo>
                    <a:pt x="1043305" y="1433829"/>
                  </a:lnTo>
                  <a:lnTo>
                    <a:pt x="998220" y="1450339"/>
                  </a:lnTo>
                  <a:lnTo>
                    <a:pt x="953135" y="1465579"/>
                  </a:lnTo>
                  <a:lnTo>
                    <a:pt x="906780" y="1480185"/>
                  </a:lnTo>
                  <a:lnTo>
                    <a:pt x="811530" y="1505585"/>
                  </a:lnTo>
                  <a:lnTo>
                    <a:pt x="762635" y="1516379"/>
                  </a:lnTo>
                  <a:lnTo>
                    <a:pt x="713105" y="1526539"/>
                  </a:lnTo>
                  <a:lnTo>
                    <a:pt x="664845" y="1534795"/>
                  </a:lnTo>
                  <a:lnTo>
                    <a:pt x="662939" y="1365250"/>
                  </a:lnTo>
                  <a:lnTo>
                    <a:pt x="690880" y="1360170"/>
                  </a:lnTo>
                  <a:lnTo>
                    <a:pt x="746760" y="1348104"/>
                  </a:lnTo>
                  <a:lnTo>
                    <a:pt x="795020" y="1336039"/>
                  </a:lnTo>
                  <a:lnTo>
                    <a:pt x="842645" y="1323339"/>
                  </a:lnTo>
                  <a:lnTo>
                    <a:pt x="889000" y="1308735"/>
                  </a:lnTo>
                  <a:lnTo>
                    <a:pt x="934085" y="1293495"/>
                  </a:lnTo>
                  <a:lnTo>
                    <a:pt x="977900" y="1276985"/>
                  </a:lnTo>
                  <a:lnTo>
                    <a:pt x="1019810" y="1258570"/>
                  </a:lnTo>
                  <a:lnTo>
                    <a:pt x="1061085" y="1240154"/>
                  </a:lnTo>
                  <a:lnTo>
                    <a:pt x="1061085" y="1218564"/>
                  </a:lnTo>
                  <a:lnTo>
                    <a:pt x="1017905" y="1237614"/>
                  </a:lnTo>
                  <a:lnTo>
                    <a:pt x="973455" y="1255395"/>
                  </a:lnTo>
                  <a:lnTo>
                    <a:pt x="927735" y="1271904"/>
                  </a:lnTo>
                  <a:lnTo>
                    <a:pt x="880745" y="1286510"/>
                  </a:lnTo>
                  <a:lnTo>
                    <a:pt x="833120" y="1300479"/>
                  </a:lnTo>
                  <a:lnTo>
                    <a:pt x="784225" y="1312545"/>
                  </a:lnTo>
                  <a:lnTo>
                    <a:pt x="734060" y="1323339"/>
                  </a:lnTo>
                  <a:lnTo>
                    <a:pt x="683260" y="1332864"/>
                  </a:lnTo>
                  <a:lnTo>
                    <a:pt x="662305" y="1336039"/>
                  </a:lnTo>
                  <a:lnTo>
                    <a:pt x="661035" y="1183004"/>
                  </a:lnTo>
                  <a:lnTo>
                    <a:pt x="663575" y="1182370"/>
                  </a:lnTo>
                  <a:lnTo>
                    <a:pt x="677545" y="1179829"/>
                  </a:lnTo>
                  <a:lnTo>
                    <a:pt x="762000" y="1161414"/>
                  </a:lnTo>
                  <a:lnTo>
                    <a:pt x="810260" y="1148714"/>
                  </a:lnTo>
                  <a:lnTo>
                    <a:pt x="857885" y="1135379"/>
                  </a:lnTo>
                  <a:lnTo>
                    <a:pt x="904239" y="1120775"/>
                  </a:lnTo>
                  <a:lnTo>
                    <a:pt x="949960" y="1104900"/>
                  </a:lnTo>
                  <a:lnTo>
                    <a:pt x="995045" y="1088389"/>
                  </a:lnTo>
                  <a:lnTo>
                    <a:pt x="1039495" y="1070610"/>
                  </a:lnTo>
                  <a:lnTo>
                    <a:pt x="1082675" y="1050925"/>
                  </a:lnTo>
                  <a:lnTo>
                    <a:pt x="1082675" y="1025525"/>
                  </a:lnTo>
                  <a:lnTo>
                    <a:pt x="1039495" y="1043304"/>
                  </a:lnTo>
                  <a:lnTo>
                    <a:pt x="995045" y="1060450"/>
                  </a:lnTo>
                  <a:lnTo>
                    <a:pt x="949960" y="1076325"/>
                  </a:lnTo>
                  <a:lnTo>
                    <a:pt x="903605" y="1091564"/>
                  </a:lnTo>
                  <a:lnTo>
                    <a:pt x="857250" y="1104900"/>
                  </a:lnTo>
                  <a:lnTo>
                    <a:pt x="808989" y="1117600"/>
                  </a:lnTo>
                  <a:lnTo>
                    <a:pt x="760730" y="1129029"/>
                  </a:lnTo>
                  <a:lnTo>
                    <a:pt x="711200" y="1139189"/>
                  </a:lnTo>
                  <a:lnTo>
                    <a:pt x="660400" y="1148079"/>
                  </a:lnTo>
                  <a:lnTo>
                    <a:pt x="658495" y="979170"/>
                  </a:lnTo>
                  <a:lnTo>
                    <a:pt x="711835" y="969645"/>
                  </a:lnTo>
                  <a:lnTo>
                    <a:pt x="782320" y="954404"/>
                  </a:lnTo>
                  <a:lnTo>
                    <a:pt x="830580" y="941704"/>
                  </a:lnTo>
                  <a:lnTo>
                    <a:pt x="877570" y="927735"/>
                  </a:lnTo>
                  <a:lnTo>
                    <a:pt x="923925" y="912495"/>
                  </a:lnTo>
                  <a:lnTo>
                    <a:pt x="969010" y="895985"/>
                  </a:lnTo>
                  <a:lnTo>
                    <a:pt x="1013460" y="877570"/>
                  </a:lnTo>
                  <a:lnTo>
                    <a:pt x="1057275" y="857885"/>
                  </a:lnTo>
                  <a:lnTo>
                    <a:pt x="1057275" y="836295"/>
                  </a:lnTo>
                  <a:lnTo>
                    <a:pt x="1014095" y="854710"/>
                  </a:lnTo>
                  <a:lnTo>
                    <a:pt x="970280" y="871220"/>
                  </a:lnTo>
                  <a:lnTo>
                    <a:pt x="924560" y="886460"/>
                  </a:lnTo>
                  <a:lnTo>
                    <a:pt x="878205" y="900429"/>
                  </a:lnTo>
                  <a:lnTo>
                    <a:pt x="830580" y="913129"/>
                  </a:lnTo>
                  <a:lnTo>
                    <a:pt x="782320" y="924560"/>
                  </a:lnTo>
                  <a:lnTo>
                    <a:pt x="732155" y="934720"/>
                  </a:lnTo>
                  <a:lnTo>
                    <a:pt x="681355" y="943610"/>
                  </a:lnTo>
                  <a:lnTo>
                    <a:pt x="658495" y="947420"/>
                  </a:lnTo>
                  <a:lnTo>
                    <a:pt x="657225" y="796925"/>
                  </a:lnTo>
                  <a:lnTo>
                    <a:pt x="659130" y="796289"/>
                  </a:lnTo>
                  <a:lnTo>
                    <a:pt x="693420" y="789304"/>
                  </a:lnTo>
                  <a:lnTo>
                    <a:pt x="758189" y="775335"/>
                  </a:lnTo>
                  <a:lnTo>
                    <a:pt x="806450" y="762635"/>
                  </a:lnTo>
                  <a:lnTo>
                    <a:pt x="853439" y="749300"/>
                  </a:lnTo>
                  <a:lnTo>
                    <a:pt x="900430" y="734695"/>
                  </a:lnTo>
                  <a:lnTo>
                    <a:pt x="946150" y="718820"/>
                  </a:lnTo>
                  <a:lnTo>
                    <a:pt x="990600" y="702309"/>
                  </a:lnTo>
                  <a:lnTo>
                    <a:pt x="1035050" y="683895"/>
                  </a:lnTo>
                  <a:lnTo>
                    <a:pt x="1078230" y="664845"/>
                  </a:lnTo>
                  <a:lnTo>
                    <a:pt x="1078230" y="635000"/>
                  </a:lnTo>
                  <a:lnTo>
                    <a:pt x="1035050" y="653415"/>
                  </a:lnTo>
                  <a:lnTo>
                    <a:pt x="990600" y="669925"/>
                  </a:lnTo>
                  <a:lnTo>
                    <a:pt x="945514" y="685800"/>
                  </a:lnTo>
                  <a:lnTo>
                    <a:pt x="899795" y="701040"/>
                  </a:lnTo>
                  <a:lnTo>
                    <a:pt x="852805" y="714375"/>
                  </a:lnTo>
                  <a:lnTo>
                    <a:pt x="805180" y="727075"/>
                  </a:lnTo>
                  <a:lnTo>
                    <a:pt x="756285" y="738504"/>
                  </a:lnTo>
                  <a:lnTo>
                    <a:pt x="706755" y="748664"/>
                  </a:lnTo>
                  <a:lnTo>
                    <a:pt x="656589" y="757554"/>
                  </a:lnTo>
                  <a:lnTo>
                    <a:pt x="654685" y="588645"/>
                  </a:lnTo>
                  <a:lnTo>
                    <a:pt x="683895" y="583565"/>
                  </a:lnTo>
                  <a:lnTo>
                    <a:pt x="696595" y="580390"/>
                  </a:lnTo>
                  <a:lnTo>
                    <a:pt x="782320" y="561340"/>
                  </a:lnTo>
                  <a:lnTo>
                    <a:pt x="830580" y="548004"/>
                  </a:lnTo>
                  <a:lnTo>
                    <a:pt x="876935" y="534034"/>
                  </a:lnTo>
                  <a:lnTo>
                    <a:pt x="922655" y="518159"/>
                  </a:lnTo>
                  <a:lnTo>
                    <a:pt x="967105" y="501015"/>
                  </a:lnTo>
                  <a:lnTo>
                    <a:pt x="1010285" y="483234"/>
                  </a:lnTo>
                  <a:lnTo>
                    <a:pt x="1052830" y="463550"/>
                  </a:lnTo>
                  <a:lnTo>
                    <a:pt x="1052830" y="441959"/>
                  </a:lnTo>
                  <a:lnTo>
                    <a:pt x="1009650" y="460375"/>
                  </a:lnTo>
                  <a:lnTo>
                    <a:pt x="965835" y="477520"/>
                  </a:lnTo>
                  <a:lnTo>
                    <a:pt x="920114" y="493395"/>
                  </a:lnTo>
                  <a:lnTo>
                    <a:pt x="873760" y="508000"/>
                  </a:lnTo>
                  <a:lnTo>
                    <a:pt x="826135" y="521334"/>
                  </a:lnTo>
                  <a:lnTo>
                    <a:pt x="776605" y="532765"/>
                  </a:lnTo>
                  <a:lnTo>
                    <a:pt x="726439" y="543559"/>
                  </a:lnTo>
                  <a:lnTo>
                    <a:pt x="675005" y="553084"/>
                  </a:lnTo>
                  <a:lnTo>
                    <a:pt x="654685" y="555625"/>
                  </a:lnTo>
                  <a:lnTo>
                    <a:pt x="652780" y="406400"/>
                  </a:lnTo>
                  <a:lnTo>
                    <a:pt x="654685" y="405765"/>
                  </a:lnTo>
                  <a:lnTo>
                    <a:pt x="684530" y="400050"/>
                  </a:lnTo>
                  <a:lnTo>
                    <a:pt x="753745" y="384809"/>
                  </a:lnTo>
                  <a:lnTo>
                    <a:pt x="802005" y="372109"/>
                  </a:lnTo>
                  <a:lnTo>
                    <a:pt x="848995" y="358775"/>
                  </a:lnTo>
                  <a:lnTo>
                    <a:pt x="895985" y="344170"/>
                  </a:lnTo>
                  <a:lnTo>
                    <a:pt x="941705" y="328295"/>
                  </a:lnTo>
                  <a:lnTo>
                    <a:pt x="986789" y="311784"/>
                  </a:lnTo>
                  <a:lnTo>
                    <a:pt x="1030605" y="294004"/>
                  </a:lnTo>
                  <a:lnTo>
                    <a:pt x="1074420" y="274954"/>
                  </a:lnTo>
                  <a:lnTo>
                    <a:pt x="1074420" y="248920"/>
                  </a:lnTo>
                  <a:lnTo>
                    <a:pt x="1029970" y="266700"/>
                  </a:lnTo>
                  <a:lnTo>
                    <a:pt x="985520" y="283209"/>
                  </a:lnTo>
                  <a:lnTo>
                    <a:pt x="939800" y="298450"/>
                  </a:lnTo>
                  <a:lnTo>
                    <a:pt x="893445" y="313054"/>
                  </a:lnTo>
                  <a:lnTo>
                    <a:pt x="846455" y="326390"/>
                  </a:lnTo>
                  <a:lnTo>
                    <a:pt x="798830" y="338454"/>
                  </a:lnTo>
                  <a:lnTo>
                    <a:pt x="749935" y="349250"/>
                  </a:lnTo>
                  <a:lnTo>
                    <a:pt x="700405" y="359409"/>
                  </a:lnTo>
                  <a:lnTo>
                    <a:pt x="652780" y="367665"/>
                  </a:lnTo>
                  <a:lnTo>
                    <a:pt x="648970" y="0"/>
                  </a:lnTo>
                  <a:close/>
                </a:path>
              </a:pathLst>
            </a:custGeom>
            <a:solidFill>
              <a:srgbClr val="a7632b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45" name="object 7" descr=""/>
            <p:cNvPicPr/>
            <p:nvPr/>
          </p:nvPicPr>
          <p:blipFill>
            <a:blip r:embed="rId2"/>
            <a:stretch/>
          </p:blipFill>
          <p:spPr>
            <a:xfrm>
              <a:off x="4060080" y="3116520"/>
              <a:ext cx="472680" cy="2230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6" name="object 8" descr=""/>
            <p:cNvPicPr/>
            <p:nvPr/>
          </p:nvPicPr>
          <p:blipFill>
            <a:blip r:embed="rId3"/>
            <a:stretch/>
          </p:blipFill>
          <p:spPr>
            <a:xfrm>
              <a:off x="5276160" y="3116520"/>
              <a:ext cx="474120" cy="2230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7" name="object 9" descr=""/>
            <p:cNvPicPr/>
            <p:nvPr/>
          </p:nvPicPr>
          <p:blipFill>
            <a:blip r:embed="rId4"/>
            <a:stretch/>
          </p:blipFill>
          <p:spPr>
            <a:xfrm>
              <a:off x="3484800" y="2638440"/>
              <a:ext cx="2457720" cy="27302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8" name="object 10" descr=""/>
            <p:cNvPicPr/>
            <p:nvPr/>
          </p:nvPicPr>
          <p:blipFill>
            <a:blip r:embed="rId5"/>
            <a:stretch/>
          </p:blipFill>
          <p:spPr>
            <a:xfrm>
              <a:off x="3731760" y="1773720"/>
              <a:ext cx="779400" cy="1420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49" name="object 11" descr=""/>
            <p:cNvPicPr/>
            <p:nvPr/>
          </p:nvPicPr>
          <p:blipFill>
            <a:blip r:embed="rId6"/>
            <a:stretch/>
          </p:blipFill>
          <p:spPr>
            <a:xfrm>
              <a:off x="4240440" y="3322440"/>
              <a:ext cx="756720" cy="1402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0" name="object 12" descr=""/>
            <p:cNvPicPr/>
            <p:nvPr/>
          </p:nvPicPr>
          <p:blipFill>
            <a:blip r:embed="rId7"/>
            <a:stretch/>
          </p:blipFill>
          <p:spPr>
            <a:xfrm>
              <a:off x="3819600" y="1859760"/>
              <a:ext cx="128520" cy="12852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1" name="object 13"/>
            <p:cNvSpPr/>
            <p:nvPr/>
          </p:nvSpPr>
          <p:spPr>
            <a:xfrm>
              <a:off x="3934440" y="2163960"/>
              <a:ext cx="938880" cy="2445840"/>
            </a:xfrm>
            <a:custGeom>
              <a:avLst/>
              <a:gdLst/>
              <a:ahLst/>
              <a:rect l="l" t="t" r="r" b="b"/>
              <a:pathLst>
                <a:path w="939164" h="2446020">
                  <a:moveTo>
                    <a:pt x="1269" y="0"/>
                  </a:moveTo>
                  <a:lnTo>
                    <a:pt x="0" y="3175"/>
                  </a:lnTo>
                  <a:lnTo>
                    <a:pt x="635" y="10795"/>
                  </a:lnTo>
                  <a:lnTo>
                    <a:pt x="3175" y="22225"/>
                  </a:lnTo>
                  <a:lnTo>
                    <a:pt x="13335" y="59054"/>
                  </a:lnTo>
                  <a:lnTo>
                    <a:pt x="30479" y="113664"/>
                  </a:lnTo>
                  <a:lnTo>
                    <a:pt x="41910" y="147320"/>
                  </a:lnTo>
                  <a:lnTo>
                    <a:pt x="54610" y="186054"/>
                  </a:lnTo>
                  <a:lnTo>
                    <a:pt x="69214" y="228600"/>
                  </a:lnTo>
                  <a:lnTo>
                    <a:pt x="86360" y="275589"/>
                  </a:lnTo>
                  <a:lnTo>
                    <a:pt x="104139" y="327025"/>
                  </a:lnTo>
                  <a:lnTo>
                    <a:pt x="146685" y="442595"/>
                  </a:lnTo>
                  <a:lnTo>
                    <a:pt x="170179" y="507364"/>
                  </a:lnTo>
                  <a:lnTo>
                    <a:pt x="222885" y="649604"/>
                  </a:lnTo>
                  <a:lnTo>
                    <a:pt x="251460" y="727709"/>
                  </a:lnTo>
                  <a:lnTo>
                    <a:pt x="282575" y="809625"/>
                  </a:lnTo>
                  <a:lnTo>
                    <a:pt x="349250" y="986789"/>
                  </a:lnTo>
                  <a:lnTo>
                    <a:pt x="414019" y="1004570"/>
                  </a:lnTo>
                  <a:lnTo>
                    <a:pt x="346710" y="828675"/>
                  </a:lnTo>
                  <a:lnTo>
                    <a:pt x="314960" y="747395"/>
                  </a:lnTo>
                  <a:lnTo>
                    <a:pt x="285114" y="669925"/>
                  </a:lnTo>
                  <a:lnTo>
                    <a:pt x="256539" y="596900"/>
                  </a:lnTo>
                  <a:lnTo>
                    <a:pt x="229869" y="528320"/>
                  </a:lnTo>
                  <a:lnTo>
                    <a:pt x="204469" y="463550"/>
                  </a:lnTo>
                  <a:lnTo>
                    <a:pt x="180339" y="403225"/>
                  </a:lnTo>
                  <a:lnTo>
                    <a:pt x="158114" y="346709"/>
                  </a:lnTo>
                  <a:lnTo>
                    <a:pt x="137160" y="294639"/>
                  </a:lnTo>
                  <a:lnTo>
                    <a:pt x="117475" y="247014"/>
                  </a:lnTo>
                  <a:lnTo>
                    <a:pt x="99060" y="203834"/>
                  </a:lnTo>
                  <a:lnTo>
                    <a:pt x="82550" y="164464"/>
                  </a:lnTo>
                  <a:lnTo>
                    <a:pt x="67944" y="128904"/>
                  </a:lnTo>
                  <a:lnTo>
                    <a:pt x="53975" y="98425"/>
                  </a:lnTo>
                  <a:lnTo>
                    <a:pt x="42544" y="71754"/>
                  </a:lnTo>
                  <a:lnTo>
                    <a:pt x="31750" y="49529"/>
                  </a:lnTo>
                  <a:lnTo>
                    <a:pt x="22860" y="31114"/>
                  </a:lnTo>
                  <a:lnTo>
                    <a:pt x="15239" y="17145"/>
                  </a:lnTo>
                  <a:lnTo>
                    <a:pt x="8889" y="6984"/>
                  </a:lnTo>
                  <a:lnTo>
                    <a:pt x="4444" y="1904"/>
                  </a:lnTo>
                  <a:lnTo>
                    <a:pt x="1269" y="0"/>
                  </a:lnTo>
                  <a:close/>
                  <a:moveTo>
                    <a:pt x="426719" y="1188720"/>
                  </a:moveTo>
                  <a:lnTo>
                    <a:pt x="443864" y="1231900"/>
                  </a:lnTo>
                  <a:lnTo>
                    <a:pt x="512444" y="1412875"/>
                  </a:lnTo>
                  <a:lnTo>
                    <a:pt x="576579" y="1578609"/>
                  </a:lnTo>
                  <a:lnTo>
                    <a:pt x="606425" y="1656714"/>
                  </a:lnTo>
                  <a:lnTo>
                    <a:pt x="662304" y="1800859"/>
                  </a:lnTo>
                  <a:lnTo>
                    <a:pt x="713104" y="1931034"/>
                  </a:lnTo>
                  <a:lnTo>
                    <a:pt x="758825" y="2045969"/>
                  </a:lnTo>
                  <a:lnTo>
                    <a:pt x="799464" y="2146934"/>
                  </a:lnTo>
                  <a:lnTo>
                    <a:pt x="835025" y="2232659"/>
                  </a:lnTo>
                  <a:lnTo>
                    <a:pt x="850900" y="2270125"/>
                  </a:lnTo>
                  <a:lnTo>
                    <a:pt x="878839" y="2334894"/>
                  </a:lnTo>
                  <a:lnTo>
                    <a:pt x="890269" y="2361565"/>
                  </a:lnTo>
                  <a:lnTo>
                    <a:pt x="910589" y="2403475"/>
                  </a:lnTo>
                  <a:lnTo>
                    <a:pt x="930910" y="2439669"/>
                  </a:lnTo>
                  <a:lnTo>
                    <a:pt x="937894" y="2446019"/>
                  </a:lnTo>
                  <a:lnTo>
                    <a:pt x="939164" y="2442844"/>
                  </a:lnTo>
                  <a:lnTo>
                    <a:pt x="928369" y="2396490"/>
                  </a:lnTo>
                  <a:lnTo>
                    <a:pt x="914400" y="2351404"/>
                  </a:lnTo>
                  <a:lnTo>
                    <a:pt x="894714" y="2292350"/>
                  </a:lnTo>
                  <a:lnTo>
                    <a:pt x="882650" y="2256790"/>
                  </a:lnTo>
                  <a:lnTo>
                    <a:pt x="869314" y="2218690"/>
                  </a:lnTo>
                  <a:lnTo>
                    <a:pt x="854710" y="2176144"/>
                  </a:lnTo>
                  <a:lnTo>
                    <a:pt x="838200" y="2130425"/>
                  </a:lnTo>
                  <a:lnTo>
                    <a:pt x="820419" y="2081529"/>
                  </a:lnTo>
                  <a:lnTo>
                    <a:pt x="801369" y="2028189"/>
                  </a:lnTo>
                  <a:lnTo>
                    <a:pt x="781050" y="1971675"/>
                  </a:lnTo>
                  <a:lnTo>
                    <a:pt x="758825" y="1911984"/>
                  </a:lnTo>
                  <a:lnTo>
                    <a:pt x="735329" y="1848484"/>
                  </a:lnTo>
                  <a:lnTo>
                    <a:pt x="710564" y="1781175"/>
                  </a:lnTo>
                  <a:lnTo>
                    <a:pt x="626744" y="1557654"/>
                  </a:lnTo>
                  <a:lnTo>
                    <a:pt x="495300" y="1210309"/>
                  </a:lnTo>
                  <a:lnTo>
                    <a:pt x="491489" y="1197609"/>
                  </a:lnTo>
                  <a:lnTo>
                    <a:pt x="426719" y="118872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2" name="object 14" descr=""/>
            <p:cNvPicPr/>
            <p:nvPr/>
          </p:nvPicPr>
          <p:blipFill>
            <a:blip r:embed="rId8"/>
            <a:stretch/>
          </p:blipFill>
          <p:spPr>
            <a:xfrm>
              <a:off x="5385600" y="2928600"/>
              <a:ext cx="1411920" cy="27327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3" name="object 15"/>
            <p:cNvSpPr/>
            <p:nvPr/>
          </p:nvSpPr>
          <p:spPr>
            <a:xfrm>
              <a:off x="5635080" y="2404800"/>
              <a:ext cx="906480" cy="750960"/>
            </a:xfrm>
            <a:custGeom>
              <a:avLst/>
              <a:gdLst/>
              <a:ahLst/>
              <a:rect l="l" t="t" r="r" b="b"/>
              <a:pathLst>
                <a:path w="906779" h="751205">
                  <a:moveTo>
                    <a:pt x="528320" y="0"/>
                  </a:moveTo>
                  <a:lnTo>
                    <a:pt x="477520" y="0"/>
                  </a:lnTo>
                  <a:lnTo>
                    <a:pt x="426085" y="1270"/>
                  </a:lnTo>
                  <a:lnTo>
                    <a:pt x="374014" y="4445"/>
                  </a:lnTo>
                  <a:lnTo>
                    <a:pt x="313055" y="10795"/>
                  </a:lnTo>
                  <a:lnTo>
                    <a:pt x="256539" y="17780"/>
                  </a:lnTo>
                  <a:lnTo>
                    <a:pt x="204470" y="26035"/>
                  </a:lnTo>
                  <a:lnTo>
                    <a:pt x="156210" y="34925"/>
                  </a:lnTo>
                  <a:lnTo>
                    <a:pt x="112395" y="45085"/>
                  </a:lnTo>
                  <a:lnTo>
                    <a:pt x="73025" y="55880"/>
                  </a:lnTo>
                  <a:lnTo>
                    <a:pt x="0" y="90170"/>
                  </a:lnTo>
                  <a:lnTo>
                    <a:pt x="38735" y="351155"/>
                  </a:lnTo>
                  <a:lnTo>
                    <a:pt x="43814" y="389890"/>
                  </a:lnTo>
                  <a:lnTo>
                    <a:pt x="49530" y="438150"/>
                  </a:lnTo>
                  <a:lnTo>
                    <a:pt x="62230" y="562610"/>
                  </a:lnTo>
                  <a:lnTo>
                    <a:pt x="68580" y="639445"/>
                  </a:lnTo>
                  <a:lnTo>
                    <a:pt x="170814" y="708660"/>
                  </a:lnTo>
                  <a:lnTo>
                    <a:pt x="207645" y="720725"/>
                  </a:lnTo>
                  <a:lnTo>
                    <a:pt x="249555" y="730885"/>
                  </a:lnTo>
                  <a:lnTo>
                    <a:pt x="295275" y="738505"/>
                  </a:lnTo>
                  <a:lnTo>
                    <a:pt x="346075" y="744855"/>
                  </a:lnTo>
                  <a:lnTo>
                    <a:pt x="400685" y="748665"/>
                  </a:lnTo>
                  <a:lnTo>
                    <a:pt x="459739" y="751205"/>
                  </a:lnTo>
                  <a:lnTo>
                    <a:pt x="518160" y="751205"/>
                  </a:lnTo>
                  <a:lnTo>
                    <a:pt x="572135" y="748665"/>
                  </a:lnTo>
                  <a:lnTo>
                    <a:pt x="622300" y="744220"/>
                  </a:lnTo>
                  <a:lnTo>
                    <a:pt x="668655" y="737870"/>
                  </a:lnTo>
                  <a:lnTo>
                    <a:pt x="710564" y="728980"/>
                  </a:lnTo>
                  <a:lnTo>
                    <a:pt x="748030" y="717550"/>
                  </a:lnTo>
                  <a:lnTo>
                    <a:pt x="807720" y="690880"/>
                  </a:lnTo>
                  <a:lnTo>
                    <a:pt x="850900" y="648335"/>
                  </a:lnTo>
                  <a:lnTo>
                    <a:pt x="906780" y="81915"/>
                  </a:lnTo>
                  <a:lnTo>
                    <a:pt x="848995" y="55880"/>
                  </a:lnTo>
                  <a:lnTo>
                    <a:pt x="811530" y="43180"/>
                  </a:lnTo>
                  <a:lnTo>
                    <a:pt x="769620" y="30480"/>
                  </a:lnTo>
                  <a:lnTo>
                    <a:pt x="722630" y="20320"/>
                  </a:lnTo>
                  <a:lnTo>
                    <a:pt x="675639" y="12700"/>
                  </a:lnTo>
                  <a:lnTo>
                    <a:pt x="627380" y="6350"/>
                  </a:lnTo>
                  <a:lnTo>
                    <a:pt x="578485" y="2540"/>
                  </a:lnTo>
                  <a:lnTo>
                    <a:pt x="528320" y="0"/>
                  </a:lnTo>
                  <a:close/>
                </a:path>
              </a:pathLst>
            </a:custGeom>
            <a:solidFill>
              <a:srgbClr val="a68955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4" name="object 16"/>
            <p:cNvSpPr/>
            <p:nvPr/>
          </p:nvSpPr>
          <p:spPr>
            <a:xfrm>
              <a:off x="5635080" y="2495520"/>
              <a:ext cx="730440" cy="223200"/>
            </a:xfrm>
            <a:custGeom>
              <a:avLst/>
              <a:gdLst/>
              <a:ahLst/>
              <a:rect l="l" t="t" r="r" b="b"/>
              <a:pathLst>
                <a:path w="730885" h="223519">
                  <a:moveTo>
                    <a:pt x="0" y="0"/>
                  </a:moveTo>
                  <a:lnTo>
                    <a:pt x="21589" y="146050"/>
                  </a:lnTo>
                  <a:lnTo>
                    <a:pt x="73660" y="173989"/>
                  </a:lnTo>
                  <a:lnTo>
                    <a:pt x="133350" y="197484"/>
                  </a:lnTo>
                  <a:lnTo>
                    <a:pt x="213995" y="213994"/>
                  </a:lnTo>
                  <a:lnTo>
                    <a:pt x="265430" y="219075"/>
                  </a:lnTo>
                  <a:lnTo>
                    <a:pt x="324485" y="222250"/>
                  </a:lnTo>
                  <a:lnTo>
                    <a:pt x="391160" y="223519"/>
                  </a:lnTo>
                  <a:lnTo>
                    <a:pt x="464820" y="219709"/>
                  </a:lnTo>
                  <a:lnTo>
                    <a:pt x="527050" y="215264"/>
                  </a:lnTo>
                  <a:lnTo>
                    <a:pt x="577214" y="209550"/>
                  </a:lnTo>
                  <a:lnTo>
                    <a:pt x="616585" y="203834"/>
                  </a:lnTo>
                  <a:lnTo>
                    <a:pt x="680720" y="186054"/>
                  </a:lnTo>
                  <a:lnTo>
                    <a:pt x="723900" y="158114"/>
                  </a:lnTo>
                  <a:lnTo>
                    <a:pt x="730885" y="141604"/>
                  </a:lnTo>
                  <a:lnTo>
                    <a:pt x="728980" y="132079"/>
                  </a:lnTo>
                  <a:lnTo>
                    <a:pt x="724535" y="123189"/>
                  </a:lnTo>
                  <a:lnTo>
                    <a:pt x="716280" y="116839"/>
                  </a:lnTo>
                  <a:lnTo>
                    <a:pt x="704850" y="111759"/>
                  </a:lnTo>
                  <a:lnTo>
                    <a:pt x="685800" y="107950"/>
                  </a:lnTo>
                  <a:lnTo>
                    <a:pt x="671830" y="104139"/>
                  </a:lnTo>
                  <a:lnTo>
                    <a:pt x="662305" y="100964"/>
                  </a:lnTo>
                  <a:lnTo>
                    <a:pt x="657860" y="99059"/>
                  </a:lnTo>
                  <a:lnTo>
                    <a:pt x="652145" y="94614"/>
                  </a:lnTo>
                  <a:lnTo>
                    <a:pt x="408939" y="94614"/>
                  </a:lnTo>
                  <a:lnTo>
                    <a:pt x="351155" y="93344"/>
                  </a:lnTo>
                  <a:lnTo>
                    <a:pt x="312420" y="92075"/>
                  </a:lnTo>
                  <a:lnTo>
                    <a:pt x="292100" y="90169"/>
                  </a:lnTo>
                  <a:lnTo>
                    <a:pt x="124460" y="47625"/>
                  </a:lnTo>
                  <a:lnTo>
                    <a:pt x="99060" y="42544"/>
                  </a:lnTo>
                  <a:lnTo>
                    <a:pt x="76200" y="35559"/>
                  </a:lnTo>
                  <a:lnTo>
                    <a:pt x="57785" y="27304"/>
                  </a:lnTo>
                  <a:lnTo>
                    <a:pt x="43180" y="17779"/>
                  </a:lnTo>
                  <a:lnTo>
                    <a:pt x="32385" y="10159"/>
                  </a:lnTo>
                  <a:lnTo>
                    <a:pt x="21589" y="4444"/>
                  </a:lnTo>
                  <a:lnTo>
                    <a:pt x="10795" y="1269"/>
                  </a:lnTo>
                  <a:lnTo>
                    <a:pt x="0" y="0"/>
                  </a:lnTo>
                  <a:close/>
                  <a:moveTo>
                    <a:pt x="631825" y="55879"/>
                  </a:moveTo>
                  <a:lnTo>
                    <a:pt x="623570" y="55879"/>
                  </a:lnTo>
                  <a:lnTo>
                    <a:pt x="617220" y="59054"/>
                  </a:lnTo>
                  <a:lnTo>
                    <a:pt x="614680" y="64769"/>
                  </a:lnTo>
                  <a:lnTo>
                    <a:pt x="610235" y="81914"/>
                  </a:lnTo>
                  <a:lnTo>
                    <a:pt x="604520" y="87629"/>
                  </a:lnTo>
                  <a:lnTo>
                    <a:pt x="598805" y="91439"/>
                  </a:lnTo>
                  <a:lnTo>
                    <a:pt x="593089" y="94614"/>
                  </a:lnTo>
                  <a:lnTo>
                    <a:pt x="652145" y="94614"/>
                  </a:lnTo>
                  <a:lnTo>
                    <a:pt x="648335" y="91439"/>
                  </a:lnTo>
                  <a:lnTo>
                    <a:pt x="640714" y="81914"/>
                  </a:lnTo>
                  <a:lnTo>
                    <a:pt x="635000" y="69850"/>
                  </a:lnTo>
                  <a:lnTo>
                    <a:pt x="631825" y="55879"/>
                  </a:lnTo>
                  <a:close/>
                </a:path>
              </a:pathLst>
            </a:custGeom>
            <a:solidFill>
              <a:srgbClr val="caa669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5" name="object 17" descr=""/>
            <p:cNvPicPr/>
            <p:nvPr/>
          </p:nvPicPr>
          <p:blipFill>
            <a:blip r:embed="rId9"/>
            <a:stretch/>
          </p:blipFill>
          <p:spPr>
            <a:xfrm>
              <a:off x="5824080" y="2439720"/>
              <a:ext cx="373680" cy="943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6" name="object 18" descr=""/>
            <p:cNvPicPr/>
            <p:nvPr/>
          </p:nvPicPr>
          <p:blipFill>
            <a:blip r:embed="rId10"/>
            <a:stretch/>
          </p:blipFill>
          <p:spPr>
            <a:xfrm>
              <a:off x="6332040" y="2422440"/>
              <a:ext cx="13176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7" name="object 19"/>
            <p:cNvSpPr/>
            <p:nvPr/>
          </p:nvSpPr>
          <p:spPr>
            <a:xfrm>
              <a:off x="6447240" y="2480760"/>
              <a:ext cx="60120" cy="360"/>
            </a:xfrm>
            <a:custGeom>
              <a:avLst/>
              <a:gdLst/>
              <a:ahLst/>
              <a:rect l="l" t="t" r="r" b="b"/>
              <a:pathLst>
                <a:path w="60325" h="0">
                  <a:moveTo>
                    <a:pt x="0" y="0"/>
                  </a:moveTo>
                  <a:lnTo>
                    <a:pt x="60323" y="0"/>
                  </a:lnTo>
                </a:path>
              </a:pathLst>
            </a:custGeom>
            <a:noFill/>
            <a:ln w="13334">
              <a:solidFill>
                <a:srgbClr val="e0dbd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58" name="object 20" descr=""/>
            <p:cNvPicPr/>
            <p:nvPr/>
          </p:nvPicPr>
          <p:blipFill>
            <a:blip r:embed="rId11"/>
            <a:stretch/>
          </p:blipFill>
          <p:spPr>
            <a:xfrm>
              <a:off x="5635080" y="2482920"/>
              <a:ext cx="906480" cy="673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59" name="object 21" descr=""/>
            <p:cNvPicPr/>
            <p:nvPr/>
          </p:nvPicPr>
          <p:blipFill>
            <a:blip r:embed="rId12"/>
            <a:stretch/>
          </p:blipFill>
          <p:spPr>
            <a:xfrm>
              <a:off x="5720040" y="2637000"/>
              <a:ext cx="103680" cy="1411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0" name="object 22" descr=""/>
            <p:cNvPicPr/>
            <p:nvPr/>
          </p:nvPicPr>
          <p:blipFill>
            <a:blip r:embed="rId13"/>
            <a:stretch/>
          </p:blipFill>
          <p:spPr>
            <a:xfrm>
              <a:off x="5874480" y="2723040"/>
              <a:ext cx="159120" cy="1666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1" name="object 23" descr=""/>
            <p:cNvPicPr/>
            <p:nvPr/>
          </p:nvPicPr>
          <p:blipFill>
            <a:blip r:embed="rId14"/>
            <a:stretch/>
          </p:blipFill>
          <p:spPr>
            <a:xfrm>
              <a:off x="5788080" y="2821320"/>
              <a:ext cx="70200" cy="788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2" name="object 24" descr=""/>
            <p:cNvPicPr/>
            <p:nvPr/>
          </p:nvPicPr>
          <p:blipFill>
            <a:blip r:embed="rId15"/>
            <a:stretch/>
          </p:blipFill>
          <p:spPr>
            <a:xfrm>
              <a:off x="5681880" y="2842920"/>
              <a:ext cx="28800" cy="471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3" name="object 25" descr=""/>
            <p:cNvPicPr/>
            <p:nvPr/>
          </p:nvPicPr>
          <p:blipFill>
            <a:blip r:embed="rId16"/>
            <a:stretch/>
          </p:blipFill>
          <p:spPr>
            <a:xfrm>
              <a:off x="6178680" y="2680200"/>
              <a:ext cx="66240" cy="89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4" name="object 26" descr=""/>
            <p:cNvPicPr/>
            <p:nvPr/>
          </p:nvPicPr>
          <p:blipFill>
            <a:blip r:embed="rId17"/>
            <a:stretch/>
          </p:blipFill>
          <p:spPr>
            <a:xfrm>
              <a:off x="6197760" y="2868840"/>
              <a:ext cx="30240" cy="554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65" name="object 27"/>
            <p:cNvSpPr/>
            <p:nvPr/>
          </p:nvSpPr>
          <p:spPr>
            <a:xfrm>
              <a:off x="6073200" y="3001680"/>
              <a:ext cx="59400" cy="60480"/>
            </a:xfrm>
            <a:custGeom>
              <a:avLst/>
              <a:gdLst/>
              <a:ahLst/>
              <a:rect l="l" t="t" r="r" b="b"/>
              <a:pathLst>
                <a:path w="59689" h="60960">
                  <a:moveTo>
                    <a:pt x="17145" y="0"/>
                  </a:moveTo>
                  <a:lnTo>
                    <a:pt x="5080" y="17780"/>
                  </a:lnTo>
                  <a:lnTo>
                    <a:pt x="0" y="33020"/>
                  </a:lnTo>
                  <a:lnTo>
                    <a:pt x="635" y="45720"/>
                  </a:lnTo>
                  <a:lnTo>
                    <a:pt x="8255" y="55880"/>
                  </a:lnTo>
                  <a:lnTo>
                    <a:pt x="22860" y="60960"/>
                  </a:lnTo>
                  <a:lnTo>
                    <a:pt x="36195" y="59055"/>
                  </a:lnTo>
                  <a:lnTo>
                    <a:pt x="48895" y="50165"/>
                  </a:lnTo>
                  <a:lnTo>
                    <a:pt x="59689" y="34290"/>
                  </a:lnTo>
                  <a:lnTo>
                    <a:pt x="56514" y="29845"/>
                  </a:lnTo>
                  <a:lnTo>
                    <a:pt x="51435" y="25400"/>
                  </a:lnTo>
                  <a:lnTo>
                    <a:pt x="43814" y="20955"/>
                  </a:lnTo>
                  <a:lnTo>
                    <a:pt x="34289" y="17145"/>
                  </a:lnTo>
                  <a:lnTo>
                    <a:pt x="17145" y="0"/>
                  </a:lnTo>
                  <a:close/>
                </a:path>
              </a:pathLst>
            </a:custGeom>
            <a:solidFill>
              <a:srgbClr val="6e5c3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66" name="object 28" descr=""/>
            <p:cNvPicPr/>
            <p:nvPr/>
          </p:nvPicPr>
          <p:blipFill>
            <a:blip r:embed="rId18"/>
            <a:stretch/>
          </p:blipFill>
          <p:spPr>
            <a:xfrm>
              <a:off x="6313680" y="2830320"/>
              <a:ext cx="63000" cy="709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7" name="object 29" descr=""/>
            <p:cNvPicPr/>
            <p:nvPr/>
          </p:nvPicPr>
          <p:blipFill>
            <a:blip r:embed="rId19"/>
            <a:stretch/>
          </p:blipFill>
          <p:spPr>
            <a:xfrm>
              <a:off x="6488280" y="2731680"/>
              <a:ext cx="23040" cy="7272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8" name="object 30" descr=""/>
            <p:cNvPicPr/>
            <p:nvPr/>
          </p:nvPicPr>
          <p:blipFill>
            <a:blip r:embed="rId20"/>
            <a:stretch/>
          </p:blipFill>
          <p:spPr>
            <a:xfrm>
              <a:off x="6305040" y="2537280"/>
              <a:ext cx="124560" cy="10620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69" name="object 31" descr=""/>
            <p:cNvPicPr/>
            <p:nvPr/>
          </p:nvPicPr>
          <p:blipFill>
            <a:blip r:embed="rId21"/>
            <a:stretch/>
          </p:blipFill>
          <p:spPr>
            <a:xfrm>
              <a:off x="5540400" y="2916000"/>
              <a:ext cx="1113480" cy="43776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70" name="object 32"/>
            <p:cNvSpPr/>
            <p:nvPr/>
          </p:nvSpPr>
          <p:spPr>
            <a:xfrm>
              <a:off x="5750640" y="4335840"/>
              <a:ext cx="510840" cy="664560"/>
            </a:xfrm>
            <a:custGeom>
              <a:avLst/>
              <a:gdLst/>
              <a:ahLst/>
              <a:rect l="l" t="t" r="r" b="b"/>
              <a:pathLst>
                <a:path w="511175" h="664845">
                  <a:moveTo>
                    <a:pt x="68579" y="0"/>
                  </a:moveTo>
                  <a:lnTo>
                    <a:pt x="38735" y="0"/>
                  </a:lnTo>
                  <a:lnTo>
                    <a:pt x="17144" y="8254"/>
                  </a:lnTo>
                  <a:lnTo>
                    <a:pt x="4444" y="25400"/>
                  </a:lnTo>
                  <a:lnTo>
                    <a:pt x="0" y="51434"/>
                  </a:lnTo>
                  <a:lnTo>
                    <a:pt x="4444" y="78104"/>
                  </a:lnTo>
                  <a:lnTo>
                    <a:pt x="17144" y="99694"/>
                  </a:lnTo>
                  <a:lnTo>
                    <a:pt x="38735" y="114934"/>
                  </a:lnTo>
                  <a:lnTo>
                    <a:pt x="68579" y="124459"/>
                  </a:lnTo>
                  <a:lnTo>
                    <a:pt x="180339" y="141604"/>
                  </a:lnTo>
                  <a:lnTo>
                    <a:pt x="180339" y="587375"/>
                  </a:lnTo>
                  <a:lnTo>
                    <a:pt x="184785" y="618489"/>
                  </a:lnTo>
                  <a:lnTo>
                    <a:pt x="198754" y="641350"/>
                  </a:lnTo>
                  <a:lnTo>
                    <a:pt x="221614" y="657225"/>
                  </a:lnTo>
                  <a:lnTo>
                    <a:pt x="253364" y="664844"/>
                  </a:lnTo>
                  <a:lnTo>
                    <a:pt x="287019" y="660400"/>
                  </a:lnTo>
                  <a:lnTo>
                    <a:pt x="311150" y="647700"/>
                  </a:lnTo>
                  <a:lnTo>
                    <a:pt x="325754" y="626109"/>
                  </a:lnTo>
                  <a:lnTo>
                    <a:pt x="330835" y="596264"/>
                  </a:lnTo>
                  <a:lnTo>
                    <a:pt x="330835" y="146050"/>
                  </a:lnTo>
                  <a:lnTo>
                    <a:pt x="442594" y="137159"/>
                  </a:lnTo>
                  <a:lnTo>
                    <a:pt x="472439" y="131444"/>
                  </a:lnTo>
                  <a:lnTo>
                    <a:pt x="494029" y="118109"/>
                  </a:lnTo>
                  <a:lnTo>
                    <a:pt x="507364" y="97154"/>
                  </a:lnTo>
                  <a:lnTo>
                    <a:pt x="511175" y="68579"/>
                  </a:lnTo>
                  <a:lnTo>
                    <a:pt x="507364" y="42544"/>
                  </a:lnTo>
                  <a:lnTo>
                    <a:pt x="494029" y="25400"/>
                  </a:lnTo>
                  <a:lnTo>
                    <a:pt x="481964" y="20954"/>
                  </a:lnTo>
                  <a:lnTo>
                    <a:pt x="331469" y="20954"/>
                  </a:lnTo>
                  <a:lnTo>
                    <a:pt x="276860" y="20319"/>
                  </a:lnTo>
                  <a:lnTo>
                    <a:pt x="223519" y="17779"/>
                  </a:lnTo>
                  <a:lnTo>
                    <a:pt x="170814" y="13334"/>
                  </a:lnTo>
                  <a:lnTo>
                    <a:pt x="119379" y="7619"/>
                  </a:lnTo>
                  <a:lnTo>
                    <a:pt x="68579" y="0"/>
                  </a:lnTo>
                  <a:close/>
                  <a:moveTo>
                    <a:pt x="472439" y="17144"/>
                  </a:moveTo>
                  <a:lnTo>
                    <a:pt x="442594" y="17144"/>
                  </a:lnTo>
                  <a:lnTo>
                    <a:pt x="386714" y="19684"/>
                  </a:lnTo>
                  <a:lnTo>
                    <a:pt x="331469" y="20954"/>
                  </a:lnTo>
                  <a:lnTo>
                    <a:pt x="481964" y="20954"/>
                  </a:lnTo>
                  <a:lnTo>
                    <a:pt x="472439" y="17144"/>
                  </a:lnTo>
                  <a:close/>
                </a:path>
              </a:pathLst>
            </a:custGeom>
            <a:solidFill>
              <a:srgbClr val="45310d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71" name="object 33" descr=""/>
            <p:cNvPicPr/>
            <p:nvPr/>
          </p:nvPicPr>
          <p:blipFill>
            <a:blip r:embed="rId22"/>
            <a:stretch/>
          </p:blipFill>
          <p:spPr>
            <a:xfrm>
              <a:off x="2666520" y="4280040"/>
              <a:ext cx="1122840" cy="83664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72" name="object 34" descr=""/>
            <p:cNvPicPr/>
            <p:nvPr/>
          </p:nvPicPr>
          <p:blipFill>
            <a:blip r:embed="rId23"/>
            <a:stretch/>
          </p:blipFill>
          <p:spPr>
            <a:xfrm>
              <a:off x="3160440" y="4429800"/>
              <a:ext cx="745200" cy="79596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73" name="object 35" descr=""/>
            <p:cNvPicPr/>
            <p:nvPr/>
          </p:nvPicPr>
          <p:blipFill>
            <a:blip r:embed="rId24"/>
            <a:stretch/>
          </p:blipFill>
          <p:spPr>
            <a:xfrm>
              <a:off x="3223800" y="4950360"/>
              <a:ext cx="233280" cy="1558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74" name="object 36" descr=""/>
            <p:cNvPicPr/>
            <p:nvPr/>
          </p:nvPicPr>
          <p:blipFill>
            <a:blip r:embed="rId25"/>
            <a:stretch/>
          </p:blipFill>
          <p:spPr>
            <a:xfrm>
              <a:off x="3239280" y="4727520"/>
              <a:ext cx="221760" cy="1760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75" name="object 37"/>
            <p:cNvSpPr/>
            <p:nvPr/>
          </p:nvSpPr>
          <p:spPr>
            <a:xfrm>
              <a:off x="3365640" y="4523760"/>
              <a:ext cx="277920" cy="159840"/>
            </a:xfrm>
            <a:custGeom>
              <a:avLst/>
              <a:gdLst/>
              <a:ahLst/>
              <a:rect l="l" t="t" r="r" b="b"/>
              <a:pathLst>
                <a:path w="278129" h="160020">
                  <a:moveTo>
                    <a:pt x="66039" y="0"/>
                  </a:moveTo>
                  <a:lnTo>
                    <a:pt x="43814" y="0"/>
                  </a:lnTo>
                  <a:lnTo>
                    <a:pt x="25400" y="6350"/>
                  </a:lnTo>
                  <a:lnTo>
                    <a:pt x="12064" y="17145"/>
                  </a:lnTo>
                  <a:lnTo>
                    <a:pt x="2539" y="33655"/>
                  </a:lnTo>
                  <a:lnTo>
                    <a:pt x="0" y="53340"/>
                  </a:lnTo>
                  <a:lnTo>
                    <a:pt x="7620" y="70485"/>
                  </a:lnTo>
                  <a:lnTo>
                    <a:pt x="24129" y="85725"/>
                  </a:lnTo>
                  <a:lnTo>
                    <a:pt x="49529" y="99060"/>
                  </a:lnTo>
                  <a:lnTo>
                    <a:pt x="210185" y="160020"/>
                  </a:lnTo>
                  <a:lnTo>
                    <a:pt x="278129" y="81915"/>
                  </a:lnTo>
                  <a:lnTo>
                    <a:pt x="219075" y="54610"/>
                  </a:lnTo>
                  <a:lnTo>
                    <a:pt x="168275" y="33020"/>
                  </a:lnTo>
                  <a:lnTo>
                    <a:pt x="125729" y="16510"/>
                  </a:lnTo>
                  <a:lnTo>
                    <a:pt x="66039" y="0"/>
                  </a:lnTo>
                  <a:close/>
                </a:path>
              </a:pathLst>
            </a:custGeom>
            <a:solidFill>
              <a:srgbClr val="373128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76" name="object 38" descr=""/>
            <p:cNvPicPr/>
            <p:nvPr/>
          </p:nvPicPr>
          <p:blipFill>
            <a:blip r:embed="rId26"/>
            <a:stretch/>
          </p:blipFill>
          <p:spPr>
            <a:xfrm>
              <a:off x="3606120" y="4454640"/>
              <a:ext cx="245520" cy="1368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77" name="object 39"/>
            <p:cNvSpPr/>
            <p:nvPr/>
          </p:nvSpPr>
          <p:spPr>
            <a:xfrm>
              <a:off x="3384000" y="4526280"/>
              <a:ext cx="604080" cy="722160"/>
            </a:xfrm>
            <a:custGeom>
              <a:avLst/>
              <a:gdLst/>
              <a:ahLst/>
              <a:rect l="l" t="t" r="r" b="b"/>
              <a:pathLst>
                <a:path w="604520" h="722629">
                  <a:moveTo>
                    <a:pt x="386714" y="0"/>
                  </a:moveTo>
                  <a:lnTo>
                    <a:pt x="341630" y="2539"/>
                  </a:lnTo>
                  <a:lnTo>
                    <a:pt x="294639" y="13969"/>
                  </a:lnTo>
                  <a:lnTo>
                    <a:pt x="246380" y="34289"/>
                  </a:lnTo>
                  <a:lnTo>
                    <a:pt x="207645" y="57150"/>
                  </a:lnTo>
                  <a:lnTo>
                    <a:pt x="171450" y="84454"/>
                  </a:lnTo>
                  <a:lnTo>
                    <a:pt x="137795" y="116204"/>
                  </a:lnTo>
                  <a:lnTo>
                    <a:pt x="107314" y="151764"/>
                  </a:lnTo>
                  <a:lnTo>
                    <a:pt x="78739" y="192404"/>
                  </a:lnTo>
                  <a:lnTo>
                    <a:pt x="52705" y="236854"/>
                  </a:lnTo>
                  <a:lnTo>
                    <a:pt x="31750" y="283209"/>
                  </a:lnTo>
                  <a:lnTo>
                    <a:pt x="16510" y="329564"/>
                  </a:lnTo>
                  <a:lnTo>
                    <a:pt x="5714" y="375919"/>
                  </a:lnTo>
                  <a:lnTo>
                    <a:pt x="0" y="421639"/>
                  </a:lnTo>
                  <a:lnTo>
                    <a:pt x="0" y="467359"/>
                  </a:lnTo>
                  <a:lnTo>
                    <a:pt x="4445" y="512444"/>
                  </a:lnTo>
                  <a:lnTo>
                    <a:pt x="16510" y="563244"/>
                  </a:lnTo>
                  <a:lnTo>
                    <a:pt x="34925" y="607059"/>
                  </a:lnTo>
                  <a:lnTo>
                    <a:pt x="60325" y="644525"/>
                  </a:lnTo>
                  <a:lnTo>
                    <a:pt x="92710" y="674369"/>
                  </a:lnTo>
                  <a:lnTo>
                    <a:pt x="131445" y="697864"/>
                  </a:lnTo>
                  <a:lnTo>
                    <a:pt x="173355" y="715009"/>
                  </a:lnTo>
                  <a:lnTo>
                    <a:pt x="216535" y="722629"/>
                  </a:lnTo>
                  <a:lnTo>
                    <a:pt x="261620" y="720089"/>
                  </a:lnTo>
                  <a:lnTo>
                    <a:pt x="307975" y="708025"/>
                  </a:lnTo>
                  <a:lnTo>
                    <a:pt x="356235" y="685800"/>
                  </a:lnTo>
                  <a:lnTo>
                    <a:pt x="396239" y="662939"/>
                  </a:lnTo>
                  <a:lnTo>
                    <a:pt x="433070" y="635634"/>
                  </a:lnTo>
                  <a:lnTo>
                    <a:pt x="466725" y="604519"/>
                  </a:lnTo>
                  <a:lnTo>
                    <a:pt x="497205" y="568325"/>
                  </a:lnTo>
                  <a:lnTo>
                    <a:pt x="525145" y="528319"/>
                  </a:lnTo>
                  <a:lnTo>
                    <a:pt x="549910" y="483869"/>
                  </a:lnTo>
                  <a:lnTo>
                    <a:pt x="572135" y="436879"/>
                  </a:lnTo>
                  <a:lnTo>
                    <a:pt x="588010" y="390525"/>
                  </a:lnTo>
                  <a:lnTo>
                    <a:pt x="598805" y="344169"/>
                  </a:lnTo>
                  <a:lnTo>
                    <a:pt x="604520" y="298450"/>
                  </a:lnTo>
                  <a:lnTo>
                    <a:pt x="603885" y="253364"/>
                  </a:lnTo>
                  <a:lnTo>
                    <a:pt x="598170" y="208279"/>
                  </a:lnTo>
                  <a:lnTo>
                    <a:pt x="586105" y="157479"/>
                  </a:lnTo>
                  <a:lnTo>
                    <a:pt x="567689" y="113664"/>
                  </a:lnTo>
                  <a:lnTo>
                    <a:pt x="542289" y="76200"/>
                  </a:lnTo>
                  <a:lnTo>
                    <a:pt x="509905" y="45719"/>
                  </a:lnTo>
                  <a:lnTo>
                    <a:pt x="471170" y="22225"/>
                  </a:lnTo>
                  <a:lnTo>
                    <a:pt x="429895" y="6984"/>
                  </a:lnTo>
                  <a:lnTo>
                    <a:pt x="386714" y="0"/>
                  </a:lnTo>
                  <a:close/>
                </a:path>
              </a:pathLst>
            </a:custGeom>
            <a:solidFill>
              <a:srgbClr val="6b5f4f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object 40"/>
            <p:cNvSpPr/>
            <p:nvPr/>
          </p:nvSpPr>
          <p:spPr>
            <a:xfrm>
              <a:off x="3496320" y="4648680"/>
              <a:ext cx="426960" cy="524160"/>
            </a:xfrm>
            <a:custGeom>
              <a:avLst/>
              <a:gdLst/>
              <a:ahLst/>
              <a:rect l="l" t="t" r="r" b="b"/>
              <a:pathLst>
                <a:path w="427354" h="524510">
                  <a:moveTo>
                    <a:pt x="261619" y="0"/>
                  </a:moveTo>
                  <a:lnTo>
                    <a:pt x="220979" y="6985"/>
                  </a:lnTo>
                  <a:lnTo>
                    <a:pt x="177800" y="25400"/>
                  </a:lnTo>
                  <a:lnTo>
                    <a:pt x="136525" y="52070"/>
                  </a:lnTo>
                  <a:lnTo>
                    <a:pt x="99694" y="85725"/>
                  </a:lnTo>
                  <a:lnTo>
                    <a:pt x="67310" y="126364"/>
                  </a:lnTo>
                  <a:lnTo>
                    <a:pt x="40004" y="173354"/>
                  </a:lnTo>
                  <a:lnTo>
                    <a:pt x="18414" y="224154"/>
                  </a:lnTo>
                  <a:lnTo>
                    <a:pt x="5079" y="274320"/>
                  </a:lnTo>
                  <a:lnTo>
                    <a:pt x="0" y="323850"/>
                  </a:lnTo>
                  <a:lnTo>
                    <a:pt x="3175" y="372745"/>
                  </a:lnTo>
                  <a:lnTo>
                    <a:pt x="13969" y="417829"/>
                  </a:lnTo>
                  <a:lnTo>
                    <a:pt x="32385" y="455929"/>
                  </a:lnTo>
                  <a:lnTo>
                    <a:pt x="57785" y="485775"/>
                  </a:lnTo>
                  <a:lnTo>
                    <a:pt x="90169" y="509270"/>
                  </a:lnTo>
                  <a:lnTo>
                    <a:pt x="127635" y="521335"/>
                  </a:lnTo>
                  <a:lnTo>
                    <a:pt x="166369" y="524510"/>
                  </a:lnTo>
                  <a:lnTo>
                    <a:pt x="207644" y="517525"/>
                  </a:lnTo>
                  <a:lnTo>
                    <a:pt x="250189" y="501014"/>
                  </a:lnTo>
                  <a:lnTo>
                    <a:pt x="292100" y="473710"/>
                  </a:lnTo>
                  <a:lnTo>
                    <a:pt x="328929" y="440054"/>
                  </a:lnTo>
                  <a:lnTo>
                    <a:pt x="360679" y="399414"/>
                  </a:lnTo>
                  <a:lnTo>
                    <a:pt x="388619" y="352425"/>
                  </a:lnTo>
                  <a:lnTo>
                    <a:pt x="409575" y="300354"/>
                  </a:lnTo>
                  <a:lnTo>
                    <a:pt x="422275" y="248920"/>
                  </a:lnTo>
                  <a:lnTo>
                    <a:pt x="427354" y="198754"/>
                  </a:lnTo>
                  <a:lnTo>
                    <a:pt x="424179" y="149225"/>
                  </a:lnTo>
                  <a:lnTo>
                    <a:pt x="413385" y="104139"/>
                  </a:lnTo>
                  <a:lnTo>
                    <a:pt x="395604" y="67310"/>
                  </a:lnTo>
                  <a:lnTo>
                    <a:pt x="370839" y="38100"/>
                  </a:lnTo>
                  <a:lnTo>
                    <a:pt x="338454" y="17145"/>
                  </a:lnTo>
                  <a:lnTo>
                    <a:pt x="300989" y="3175"/>
                  </a:lnTo>
                  <a:lnTo>
                    <a:pt x="261619" y="0"/>
                  </a:lnTo>
                  <a:close/>
                </a:path>
              </a:pathLst>
            </a:custGeom>
            <a:solidFill>
              <a:srgbClr val="484136"/>
            </a:solidFill>
            <a:ln w="0">
              <a:noFill/>
            </a:ln>
          </p:spPr>
          <p:style>
            <a:lnRef idx="0"/>
            <a:fillRef idx="0"/>
            <a:effectRef idx="0"/>
            <a:fontRef idx="minor"/>
          </p:style>
        </p:sp>
        <p:pic>
          <p:nvPicPr>
            <p:cNvPr id="79" name="object 41" descr=""/>
            <p:cNvPicPr/>
            <p:nvPr/>
          </p:nvPicPr>
          <p:blipFill>
            <a:blip r:embed="rId27"/>
            <a:stretch/>
          </p:blipFill>
          <p:spPr>
            <a:xfrm>
              <a:off x="3511440" y="4651920"/>
              <a:ext cx="2199960" cy="1106280"/>
            </a:xfrm>
            <a:prstGeom prst="rect">
              <a:avLst/>
            </a:prstGeom>
            <a:ln w="0">
              <a:noFill/>
            </a:ln>
          </p:spPr>
        </p:pic>
        <p:pic>
          <p:nvPicPr>
            <p:cNvPr id="80" name="object 42" descr=""/>
            <p:cNvPicPr/>
            <p:nvPr/>
          </p:nvPicPr>
          <p:blipFill>
            <a:blip r:embed="rId28"/>
            <a:stretch/>
          </p:blipFill>
          <p:spPr>
            <a:xfrm>
              <a:off x="3530520" y="4690800"/>
              <a:ext cx="2044800" cy="970560"/>
            </a:xfrm>
            <a:prstGeom prst="rect">
              <a:avLst/>
            </a:prstGeom>
            <a:ln w="0">
              <a:noFill/>
            </a:ln>
          </p:spPr>
        </p:pic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2022-05-08T08:20:59Z</dcterms:created>
  <dc:creator/>
  <dc:description/>
  <dc:language>en-US</dc:language>
  <cp:lastModifiedBy/>
  <dcterms:modified xsi:type="dcterms:W3CDTF">2022-05-08T08:20:59Z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