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8A1A0C-7DD7-4ED3-845A-4D95437752D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CB8271-F51F-4CD1-9DA5-E7FA54793B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ECC0F9-3481-471C-A084-EB64E6C06D2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6DF393-4F50-4047-8C6F-2369E2A1B80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5D183D-5F94-4E10-978A-6F7B16D036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920212-3833-4432-8D2B-D2C1442EA8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7E9EFD-9B22-4142-B889-3BC5A49FFF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B0203A-F17D-4980-960C-A3A3F6F7C9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040" y="862560"/>
            <a:ext cx="7246440" cy="52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DEECAA-A173-48D8-9949-BC29CA2FEC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23C428-A57D-4445-AFD7-22E842E517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7B8E17-13C0-41C1-B7B6-D87A9D618A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471F67-11B1-475D-8400-5C9DD431EC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5120" y="0"/>
            <a:ext cx="754344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72464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AC3B7EF-50A7-42B3-B0DB-FD098E6C3B6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040" y="862560"/>
            <a:ext cx="458676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7200" spc="-12" strike="noStrike">
                <a:solidFill>
                  <a:srgbClr val="ffffff"/>
                </a:solidFill>
                <a:latin typeface="Cooper Black"/>
              </a:rPr>
              <a:t>Marxismo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301680" y="7263360"/>
            <a:ext cx="6958440" cy="4102920"/>
          </a:xfrm>
          <a:prstGeom prst="rect">
            <a:avLst/>
          </a:prstGeom>
          <a:solidFill>
            <a:srgbClr val="ffffff">
              <a:alpha val="8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>
              <a:lnSpc>
                <a:spcPct val="100000"/>
              </a:lnSpc>
              <a:spcBef>
                <a:spcPts val="20"/>
              </a:spcBef>
              <a:buNone/>
            </a:pPr>
            <a:endParaRPr b="0" lang="en-US" sz="3350" spc="-1" strike="noStrike">
              <a:latin typeface="Arial"/>
            </a:endParaRPr>
          </a:p>
          <a:p>
            <a:pPr marL="94680">
              <a:lnSpc>
                <a:spcPct val="100000"/>
              </a:lnSpc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  <a:p>
            <a:pPr marL="94680">
              <a:lnSpc>
                <a:spcPct val="100000"/>
              </a:lnSpc>
              <a:spcBef>
                <a:spcPts val="465"/>
              </a:spcBef>
              <a:buNone/>
            </a:pPr>
            <a:r>
              <a:rPr b="1" lang="en-US" sz="3600" spc="-12" strike="noStrike">
                <a:latin typeface="Chiller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94680">
              <a:lnSpc>
                <a:spcPct val="122000"/>
              </a:lnSpc>
              <a:spcBef>
                <a:spcPts val="6"/>
              </a:spcBef>
              <a:buNone/>
            </a:pPr>
            <a:r>
              <a:rPr b="1" lang="en-US" sz="3600" spc="-12" strike="noStrike">
                <a:latin typeface="Chiller"/>
              </a:rPr>
              <a:t>Profesor@: Institución</a:t>
            </a: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Courier New"/>
              </a:rPr>
              <a:t>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4" name="object 4"/>
          <p:cNvGrpSpPr/>
          <p:nvPr/>
        </p:nvGrpSpPr>
        <p:grpSpPr>
          <a:xfrm>
            <a:off x="2261520" y="509040"/>
            <a:ext cx="3453120" cy="5281920"/>
            <a:chOff x="2261520" y="509040"/>
            <a:chExt cx="3453120" cy="5281920"/>
          </a:xfrm>
        </p:grpSpPr>
        <p:pic>
          <p:nvPicPr>
            <p:cNvPr id="45" name="object 5" descr=""/>
            <p:cNvPicPr/>
            <p:nvPr/>
          </p:nvPicPr>
          <p:blipFill>
            <a:blip r:embed="rId1"/>
            <a:stretch/>
          </p:blipFill>
          <p:spPr>
            <a:xfrm>
              <a:off x="2261520" y="3886200"/>
              <a:ext cx="3453120" cy="1904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6"/>
            <p:cNvSpPr/>
            <p:nvPr/>
          </p:nvSpPr>
          <p:spPr>
            <a:xfrm>
              <a:off x="3938040" y="509040"/>
              <a:ext cx="1014840" cy="557640"/>
            </a:xfrm>
            <a:custGeom>
              <a:avLst/>
              <a:gdLst/>
              <a:ahLst/>
              <a:rect l="l" t="t" r="r" b="b"/>
              <a:pathLst>
                <a:path w="1015364" h="558165">
                  <a:moveTo>
                    <a:pt x="507492" y="0"/>
                  </a:moveTo>
                  <a:lnTo>
                    <a:pt x="387731" y="213106"/>
                  </a:lnTo>
                  <a:lnTo>
                    <a:pt x="0" y="213106"/>
                  </a:lnTo>
                  <a:lnTo>
                    <a:pt x="313689" y="344677"/>
                  </a:lnTo>
                  <a:lnTo>
                    <a:pt x="193801" y="557784"/>
                  </a:lnTo>
                  <a:lnTo>
                    <a:pt x="507492" y="426085"/>
                  </a:lnTo>
                  <a:lnTo>
                    <a:pt x="821182" y="557784"/>
                  </a:lnTo>
                  <a:lnTo>
                    <a:pt x="701294" y="344677"/>
                  </a:lnTo>
                  <a:lnTo>
                    <a:pt x="1014984" y="213106"/>
                  </a:lnTo>
                  <a:lnTo>
                    <a:pt x="627253" y="213106"/>
                  </a:lnTo>
                  <a:lnTo>
                    <a:pt x="5074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2022-05-08T07:46:36Z</dcterms:created>
  <dc:creator/>
  <dc:description/>
  <dc:language>en-US</dc:language>
  <cp:lastModifiedBy/>
  <dcterms:modified xsi:type="dcterms:W3CDTF">2022-05-08T07:46:36Z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