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178E42C-5D8B-49A1-9646-E01B9D457275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CD8802-E790-4917-91E6-E46C32B71D8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D3CB128-CCBB-4932-B084-F8D6FB43D80F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7401318-0CAA-4764-A0DC-10F968D3118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5DFF3C8-4E7C-4D4C-9E95-48F3E630343E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5DD611-74F0-4B21-B151-45A276B9A93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68B6281-5CB3-415B-A5B1-A35BF619149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02A8E8-4A23-4884-8A18-395D455C8E7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812CB4C-05F4-4293-8F60-616CC295070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527C08F-0826-416F-AD38-9AF9ADC7BE7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CE7FCD9-6D7A-41CD-9F51-8C8ACA5F3C2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C27D4E1-0BF8-4892-8846-6BDDCBCDC11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4320" y="0"/>
            <a:ext cx="7547400" cy="10674720"/>
          </a:xfrm>
          <a:prstGeom prst="rect">
            <a:avLst/>
          </a:prstGeom>
          <a:ln w="0">
            <a:noFill/>
          </a:ln>
        </p:spPr>
      </p:pic>
      <p:sp>
        <p:nvSpPr>
          <p:cNvPr id="1" name="bg object 17"/>
          <p:cNvSpPr/>
          <p:nvPr/>
        </p:nvSpPr>
        <p:spPr>
          <a:xfrm>
            <a:off x="1156320" y="2635560"/>
            <a:ext cx="5064480" cy="4406400"/>
          </a:xfrm>
          <a:custGeom>
            <a:avLst/>
            <a:gdLst/>
            <a:ahLst/>
            <a:rect l="l" t="t" r="r" b="b"/>
            <a:pathLst>
              <a:path w="5064760" h="4406900">
                <a:moveTo>
                  <a:pt x="5064760" y="0"/>
                </a:moveTo>
                <a:lnTo>
                  <a:pt x="0" y="0"/>
                </a:lnTo>
                <a:lnTo>
                  <a:pt x="0" y="95250"/>
                </a:lnTo>
                <a:lnTo>
                  <a:pt x="0" y="4309110"/>
                </a:lnTo>
                <a:lnTo>
                  <a:pt x="0" y="4310380"/>
                </a:lnTo>
                <a:lnTo>
                  <a:pt x="0" y="4406900"/>
                </a:lnTo>
                <a:lnTo>
                  <a:pt x="5064760" y="4406900"/>
                </a:lnTo>
                <a:lnTo>
                  <a:pt x="5064760" y="4310380"/>
                </a:lnTo>
                <a:lnTo>
                  <a:pt x="95250" y="4310380"/>
                </a:lnTo>
                <a:lnTo>
                  <a:pt x="95250" y="4309110"/>
                </a:lnTo>
                <a:lnTo>
                  <a:pt x="95250" y="95250"/>
                </a:lnTo>
                <a:lnTo>
                  <a:pt x="4967605" y="95250"/>
                </a:lnTo>
                <a:lnTo>
                  <a:pt x="4967605" y="4309110"/>
                </a:lnTo>
                <a:lnTo>
                  <a:pt x="5064760" y="4309110"/>
                </a:lnTo>
                <a:lnTo>
                  <a:pt x="5064760" y="95250"/>
                </a:lnTo>
                <a:lnTo>
                  <a:pt x="5064760" y="0"/>
                </a:lnTo>
                <a:close/>
              </a:path>
            </a:pathLst>
          </a:custGeom>
          <a:solidFill>
            <a:srgbClr val="a6b8b5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75D3F74-EC81-4A1E-91F5-7029FD132E66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2"/>
          <p:cNvSpPr/>
          <p:nvPr/>
        </p:nvSpPr>
        <p:spPr>
          <a:xfrm>
            <a:off x="2225520" y="7313760"/>
            <a:ext cx="2931480" cy="507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  <a:tabLst>
                <a:tab algn="l" pos="2085840"/>
              </a:tabLst>
            </a:pPr>
            <a:r>
              <a:rPr b="0" lang="en-US" sz="3250" spc="49" strike="noStrike">
                <a:solidFill>
                  <a:srgbClr val="e7b697"/>
                </a:solidFill>
                <a:latin typeface="Book Antiqua"/>
              </a:rPr>
              <a:t>Orgulloso</a:t>
            </a:r>
            <a:r>
              <a:rPr b="0" lang="en-US" sz="3250" spc="-1" strike="noStrike">
                <a:solidFill>
                  <a:srgbClr val="e7b697"/>
                </a:solidFill>
                <a:latin typeface="Book Antiqua"/>
              </a:rPr>
              <a:t>	</a:t>
            </a:r>
            <a:r>
              <a:rPr b="0" lang="en-US" sz="3250" spc="137" strike="noStrike">
                <a:solidFill>
                  <a:srgbClr val="e7b697"/>
                </a:solidFill>
                <a:latin typeface="Book Antiqua"/>
              </a:rPr>
              <a:t>Mes</a:t>
            </a:r>
            <a:endParaRPr b="0" lang="en-US" sz="3250" spc="-1" strike="noStrike">
              <a:latin typeface="Arial"/>
            </a:endParaRPr>
          </a:p>
        </p:txBody>
      </p:sp>
      <p:sp>
        <p:nvSpPr>
          <p:cNvPr id="42" name="object 3"/>
          <p:cNvSpPr/>
          <p:nvPr/>
        </p:nvSpPr>
        <p:spPr>
          <a:xfrm>
            <a:off x="1251720" y="2730600"/>
            <a:ext cx="4871880" cy="5631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t">
            <a:spAutoFit/>
          </a:bodyPr>
          <a:p>
            <a:pPr marL="1800" algn="ctr">
              <a:lnSpc>
                <a:spcPts val="6795"/>
              </a:lnSpc>
              <a:buNone/>
            </a:pPr>
            <a:r>
              <a:rPr b="1" lang="en-US" sz="8450" spc="2002" strike="noStrike">
                <a:solidFill>
                  <a:srgbClr val="e7b697"/>
                </a:solidFill>
                <a:latin typeface="Trebuchet MS"/>
              </a:rPr>
              <a:t>M</a:t>
            </a:r>
            <a:r>
              <a:rPr b="1" lang="en-US" sz="8450" spc="1104" strike="noStrike">
                <a:solidFill>
                  <a:srgbClr val="e7b697"/>
                </a:solidFill>
                <a:latin typeface="Trebuchet MS"/>
              </a:rPr>
              <a:t>A</a:t>
            </a:r>
            <a:r>
              <a:rPr b="1" lang="en-US" sz="8450" spc="-602" strike="noStrike">
                <a:solidFill>
                  <a:srgbClr val="e7b697"/>
                </a:solidFill>
                <a:latin typeface="Trebuchet MS"/>
              </a:rPr>
              <a:t>R</a:t>
            </a:r>
            <a:r>
              <a:rPr b="1" lang="en-US" sz="8450" spc="-1801" strike="noStrike">
                <a:solidFill>
                  <a:srgbClr val="e7b697"/>
                </a:solidFill>
                <a:latin typeface="Trebuchet MS"/>
              </a:rPr>
              <a:t> </a:t>
            </a:r>
            <a:r>
              <a:rPr b="1" lang="en-US" sz="8450" spc="752" strike="noStrike">
                <a:solidFill>
                  <a:srgbClr val="e7b697"/>
                </a:solidFill>
                <a:latin typeface="Trebuchet MS"/>
              </a:rPr>
              <a:t>Z</a:t>
            </a:r>
            <a:r>
              <a:rPr b="1" lang="en-US" sz="8450" spc="358" strike="noStrike">
                <a:solidFill>
                  <a:srgbClr val="e7b697"/>
                </a:solidFill>
                <a:latin typeface="Trebuchet MS"/>
              </a:rPr>
              <a:t>O</a:t>
            </a:r>
            <a:endParaRPr b="0" lang="en-US" sz="8450" spc="-1" strike="noStrike">
              <a:latin typeface="Arial"/>
            </a:endParaRPr>
          </a:p>
          <a:p>
            <a:pPr marL="7560" algn="ctr">
              <a:lnSpc>
                <a:spcPts val="9136"/>
              </a:lnSpc>
              <a:buNone/>
            </a:pPr>
            <a:r>
              <a:rPr b="1" lang="en-US" sz="8450" spc="1302" strike="noStrike">
                <a:solidFill>
                  <a:srgbClr val="e7b697"/>
                </a:solidFill>
                <a:latin typeface="Trebuchet MS"/>
              </a:rPr>
              <a:t>C</a:t>
            </a:r>
            <a:r>
              <a:rPr b="1" lang="en-US" sz="8450" spc="729" strike="noStrike">
                <a:solidFill>
                  <a:srgbClr val="e7b697"/>
                </a:solidFill>
                <a:latin typeface="Trebuchet MS"/>
              </a:rPr>
              <a:t>O</a:t>
            </a:r>
            <a:r>
              <a:rPr b="1" lang="en-US" sz="8450" spc="-761" strike="noStrike">
                <a:solidFill>
                  <a:srgbClr val="e7b697"/>
                </a:solidFill>
                <a:latin typeface="Trebuchet MS"/>
              </a:rPr>
              <a:t>N</a:t>
            </a:r>
            <a:endParaRPr b="0" lang="en-US" sz="8450" spc="-1" strike="noStrike">
              <a:latin typeface="Arial"/>
            </a:endParaRPr>
          </a:p>
          <a:p>
            <a:pPr marL="867240" algn="ctr">
              <a:lnSpc>
                <a:spcPts val="9340"/>
              </a:lnSpc>
              <a:spcBef>
                <a:spcPts val="391"/>
              </a:spcBef>
              <a:buNone/>
            </a:pPr>
            <a:r>
              <a:rPr b="1" lang="en-US" sz="8450" spc="1064" strike="noStrike">
                <a:solidFill>
                  <a:srgbClr val="e7b697"/>
                </a:solidFill>
                <a:latin typeface="Trebuchet MS"/>
              </a:rPr>
              <a:t>O</a:t>
            </a:r>
            <a:r>
              <a:rPr b="1" lang="en-US" sz="8450" spc="-746" strike="noStrike">
                <a:solidFill>
                  <a:srgbClr val="e7b697"/>
                </a:solidFill>
                <a:latin typeface="Trebuchet MS"/>
              </a:rPr>
              <a:t>R</a:t>
            </a:r>
            <a:r>
              <a:rPr b="1" lang="en-US" sz="8450" spc="-1795" strike="noStrike">
                <a:solidFill>
                  <a:srgbClr val="e7b697"/>
                </a:solidFill>
                <a:latin typeface="Trebuchet MS"/>
              </a:rPr>
              <a:t> </a:t>
            </a:r>
            <a:r>
              <a:rPr b="1" lang="en-US" sz="8450" spc="1418" strike="noStrike">
                <a:solidFill>
                  <a:srgbClr val="e7b697"/>
                </a:solidFill>
                <a:latin typeface="Trebuchet MS"/>
              </a:rPr>
              <a:t>G</a:t>
            </a:r>
            <a:r>
              <a:rPr b="1" lang="en-US" sz="8450" spc="-486" strike="noStrike">
                <a:solidFill>
                  <a:srgbClr val="e7b697"/>
                </a:solidFill>
                <a:latin typeface="Trebuchet MS"/>
              </a:rPr>
              <a:t>U</a:t>
            </a:r>
            <a:r>
              <a:rPr b="1" lang="en-US" sz="8450" spc="469" strike="noStrike">
                <a:solidFill>
                  <a:srgbClr val="e7b697"/>
                </a:solidFill>
                <a:latin typeface="Trebuchet MS"/>
              </a:rPr>
              <a:t> </a:t>
            </a:r>
            <a:r>
              <a:rPr b="1" lang="en-US" sz="8450" spc="347" strike="noStrike">
                <a:solidFill>
                  <a:srgbClr val="e7b697"/>
                </a:solidFill>
                <a:latin typeface="Trebuchet MS"/>
              </a:rPr>
              <a:t>L</a:t>
            </a:r>
            <a:r>
              <a:rPr b="1" lang="en-US" sz="8450" spc="344" strike="noStrike">
                <a:solidFill>
                  <a:srgbClr val="e7b697"/>
                </a:solidFill>
                <a:latin typeface="Trebuchet MS"/>
              </a:rPr>
              <a:t>L</a:t>
            </a:r>
            <a:r>
              <a:rPr b="1" lang="en-US" sz="8450" spc="752" strike="noStrike">
                <a:solidFill>
                  <a:srgbClr val="e7b697"/>
                </a:solidFill>
                <a:latin typeface="Trebuchet MS"/>
              </a:rPr>
              <a:t>O</a:t>
            </a:r>
            <a:endParaRPr b="0" lang="en-US" sz="845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2022-07-29T04:46:14Z</dcterms:created>
  <dc:creator/>
  <dc:description/>
  <dc:language>en-US</dc:language>
  <cp:lastModifiedBy/>
  <dcterms:modified xsi:type="dcterms:W3CDTF">2022-07-29T04:46:14Z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