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06B557-C020-45A2-A05C-D11C08CAA8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C06C24-0396-497A-9F4D-A88F4D8E3D5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6C8A1E-5094-411A-A466-0D0B792FBD3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15F1A7-F71D-4C5A-90C2-AB8777CA5F3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DDFB8C-E953-4713-BBCC-D51393F77D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CBCBD5-92B2-46FE-827D-0FB63A6C96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585E71-4881-42C0-99D8-05FAF09B90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C2E451-8907-4A43-AEA9-6713C272AB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345320" y="4688640"/>
            <a:ext cx="4865400" cy="55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E96DDC-9BD7-47ED-876B-ED92842C10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9E0629-B488-4840-8309-FCDB70C438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F44DC0-8659-4551-92FA-EA836039B4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C12B6F-D367-4580-BB34-7B72819F52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9de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1554480" y="6878160"/>
            <a:ext cx="227520" cy="293040"/>
          </a:xfrm>
          <a:custGeom>
            <a:avLst/>
            <a:gdLst/>
            <a:ahLst/>
            <a:rect l="l" t="t" r="r" b="b"/>
            <a:pathLst>
              <a:path w="227964" h="293370">
                <a:moveTo>
                  <a:pt x="99694" y="0"/>
                </a:moveTo>
                <a:lnTo>
                  <a:pt x="40639" y="41274"/>
                </a:lnTo>
                <a:lnTo>
                  <a:pt x="20319" y="90169"/>
                </a:lnTo>
                <a:lnTo>
                  <a:pt x="8889" y="132714"/>
                </a:lnTo>
                <a:lnTo>
                  <a:pt x="4444" y="153034"/>
                </a:lnTo>
                <a:lnTo>
                  <a:pt x="0" y="170814"/>
                </a:lnTo>
                <a:lnTo>
                  <a:pt x="0" y="184149"/>
                </a:lnTo>
                <a:lnTo>
                  <a:pt x="8889" y="222249"/>
                </a:lnTo>
                <a:lnTo>
                  <a:pt x="12064" y="227964"/>
                </a:lnTo>
                <a:lnTo>
                  <a:pt x="29844" y="255269"/>
                </a:lnTo>
                <a:lnTo>
                  <a:pt x="59689" y="279399"/>
                </a:lnTo>
                <a:lnTo>
                  <a:pt x="109219" y="293369"/>
                </a:lnTo>
                <a:lnTo>
                  <a:pt x="127634" y="291464"/>
                </a:lnTo>
                <a:lnTo>
                  <a:pt x="168275" y="273684"/>
                </a:lnTo>
                <a:lnTo>
                  <a:pt x="197484" y="240664"/>
                </a:lnTo>
                <a:lnTo>
                  <a:pt x="200659" y="235584"/>
                </a:lnTo>
                <a:lnTo>
                  <a:pt x="203200" y="229869"/>
                </a:lnTo>
                <a:lnTo>
                  <a:pt x="205105" y="223519"/>
                </a:lnTo>
                <a:lnTo>
                  <a:pt x="217805" y="185419"/>
                </a:lnTo>
                <a:lnTo>
                  <a:pt x="227964" y="131444"/>
                </a:lnTo>
                <a:lnTo>
                  <a:pt x="227964" y="124459"/>
                </a:lnTo>
                <a:lnTo>
                  <a:pt x="200659" y="48259"/>
                </a:lnTo>
                <a:lnTo>
                  <a:pt x="140969" y="5079"/>
                </a:lnTo>
                <a:lnTo>
                  <a:pt x="99694" y="0"/>
                </a:lnTo>
                <a:close/>
              </a:path>
            </a:pathLst>
          </a:custGeom>
          <a:solidFill>
            <a:srgbClr val="bd7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1284120" y="7663320"/>
            <a:ext cx="281520" cy="336960"/>
          </a:xfrm>
          <a:custGeom>
            <a:avLst/>
            <a:gdLst/>
            <a:ahLst/>
            <a:rect l="l" t="t" r="r" b="b"/>
            <a:pathLst>
              <a:path w="281940" h="337184">
                <a:moveTo>
                  <a:pt x="165100" y="0"/>
                </a:moveTo>
                <a:lnTo>
                  <a:pt x="99060" y="21589"/>
                </a:lnTo>
                <a:lnTo>
                  <a:pt x="67945" y="52704"/>
                </a:lnTo>
                <a:lnTo>
                  <a:pt x="45720" y="92074"/>
                </a:lnTo>
                <a:lnTo>
                  <a:pt x="14605" y="156844"/>
                </a:lnTo>
                <a:lnTo>
                  <a:pt x="0" y="189864"/>
                </a:lnTo>
                <a:lnTo>
                  <a:pt x="13970" y="250824"/>
                </a:lnTo>
                <a:lnTo>
                  <a:pt x="33020" y="293369"/>
                </a:lnTo>
                <a:lnTo>
                  <a:pt x="60960" y="320039"/>
                </a:lnTo>
                <a:lnTo>
                  <a:pt x="132715" y="337184"/>
                </a:lnTo>
                <a:lnTo>
                  <a:pt x="141605" y="336549"/>
                </a:lnTo>
                <a:lnTo>
                  <a:pt x="182245" y="327024"/>
                </a:lnTo>
                <a:lnTo>
                  <a:pt x="231140" y="295274"/>
                </a:lnTo>
                <a:lnTo>
                  <a:pt x="260350" y="255269"/>
                </a:lnTo>
                <a:lnTo>
                  <a:pt x="271780" y="218439"/>
                </a:lnTo>
                <a:lnTo>
                  <a:pt x="280670" y="159384"/>
                </a:lnTo>
                <a:lnTo>
                  <a:pt x="281940" y="129539"/>
                </a:lnTo>
                <a:lnTo>
                  <a:pt x="272415" y="92074"/>
                </a:lnTo>
                <a:lnTo>
                  <a:pt x="247650" y="51434"/>
                </a:lnTo>
                <a:lnTo>
                  <a:pt x="214630" y="17779"/>
                </a:lnTo>
                <a:lnTo>
                  <a:pt x="173990" y="634"/>
                </a:lnTo>
                <a:lnTo>
                  <a:pt x="165100" y="0"/>
                </a:lnTo>
                <a:close/>
              </a:path>
            </a:pathLst>
          </a:custGeom>
          <a:solidFill>
            <a:srgbClr val="bd7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119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650" spc="-1" strike="noStrike">
                <a:latin typeface="Calibri"/>
              </a:rPr>
              <a:t>Click to edit the title text format</a:t>
            </a:r>
            <a:endParaRPr b="0" lang="en-US" sz="76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3FC1744-8293-433C-AB35-47BE0F4D0CD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345320" y="4688640"/>
            <a:ext cx="4865400" cy="234504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6912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7650" spc="-1" strike="noStrike">
                <a:solidFill>
                  <a:srgbClr val="3e4e4e"/>
                </a:solidFill>
                <a:latin typeface="Gill Sans MT"/>
              </a:rPr>
              <a:t>M</a:t>
            </a:r>
            <a:r>
              <a:rPr b="0" lang="en-US" sz="7650" spc="554" strike="noStrike">
                <a:solidFill>
                  <a:srgbClr val="3e4e4e"/>
                </a:solidFill>
                <a:latin typeface="Gill Sans MT"/>
              </a:rPr>
              <a:t> </a:t>
            </a:r>
            <a:r>
              <a:rPr b="0" lang="en-US" sz="7650" spc="-1" strike="noStrike">
                <a:solidFill>
                  <a:srgbClr val="3e4e4e"/>
                </a:solidFill>
                <a:latin typeface="Gill Sans MT"/>
              </a:rPr>
              <a:t>A</a:t>
            </a:r>
            <a:r>
              <a:rPr b="0" lang="en-US" sz="7650" spc="540" strike="noStrike">
                <a:solidFill>
                  <a:srgbClr val="3e4e4e"/>
                </a:solidFill>
                <a:latin typeface="Gill Sans MT"/>
              </a:rPr>
              <a:t> </a:t>
            </a:r>
            <a:r>
              <a:rPr b="0" lang="en-US" sz="7650" spc="-1" strike="noStrike">
                <a:solidFill>
                  <a:srgbClr val="3e4e4e"/>
                </a:solidFill>
                <a:latin typeface="Gill Sans MT"/>
              </a:rPr>
              <a:t>R</a:t>
            </a:r>
            <a:r>
              <a:rPr b="0" lang="en-US" sz="7650" spc="517" strike="noStrike">
                <a:solidFill>
                  <a:srgbClr val="3e4e4e"/>
                </a:solidFill>
                <a:latin typeface="Gill Sans MT"/>
              </a:rPr>
              <a:t> </a:t>
            </a:r>
            <a:r>
              <a:rPr b="0" lang="en-US" sz="7650" spc="-1" strike="noStrike">
                <a:solidFill>
                  <a:srgbClr val="3e4e4e"/>
                </a:solidFill>
                <a:latin typeface="Gill Sans MT"/>
              </a:rPr>
              <a:t>Z</a:t>
            </a:r>
            <a:r>
              <a:rPr b="0" lang="en-US" sz="7650" spc="554" strike="noStrike">
                <a:solidFill>
                  <a:srgbClr val="3e4e4e"/>
                </a:solidFill>
                <a:latin typeface="Gill Sans MT"/>
              </a:rPr>
              <a:t> </a:t>
            </a:r>
            <a:r>
              <a:rPr b="0" lang="en-US" sz="7650" spc="-52" strike="noStrike">
                <a:solidFill>
                  <a:srgbClr val="3e4e4e"/>
                </a:solidFill>
                <a:latin typeface="Gill Sans MT"/>
              </a:rPr>
              <a:t>O</a:t>
            </a:r>
            <a:endParaRPr b="0" lang="en-US" sz="7650" spc="-1" strike="noStrike">
              <a:latin typeface="Calibri"/>
            </a:endParaRPr>
          </a:p>
        </p:txBody>
      </p:sp>
      <p:grpSp>
        <p:nvGrpSpPr>
          <p:cNvPr id="44" name="object 3"/>
          <p:cNvGrpSpPr/>
          <p:nvPr/>
        </p:nvGrpSpPr>
        <p:grpSpPr>
          <a:xfrm>
            <a:off x="3461400" y="0"/>
            <a:ext cx="3909240" cy="3466800"/>
            <a:chOff x="3461400" y="0"/>
            <a:chExt cx="3909240" cy="3466800"/>
          </a:xfrm>
        </p:grpSpPr>
        <p:sp>
          <p:nvSpPr>
            <p:cNvPr id="45" name="object 4"/>
            <p:cNvSpPr/>
            <p:nvPr/>
          </p:nvSpPr>
          <p:spPr>
            <a:xfrm>
              <a:off x="3461400" y="0"/>
              <a:ext cx="3909240" cy="2450880"/>
            </a:xfrm>
            <a:custGeom>
              <a:avLst/>
              <a:gdLst/>
              <a:ahLst/>
              <a:rect l="l" t="t" r="r" b="b"/>
              <a:pathLst>
                <a:path w="3909695" h="2451100">
                  <a:moveTo>
                    <a:pt x="1948814" y="2448559"/>
                  </a:moveTo>
                  <a:lnTo>
                    <a:pt x="1737360" y="2448559"/>
                  </a:lnTo>
                  <a:lnTo>
                    <a:pt x="1823719" y="2449194"/>
                  </a:lnTo>
                  <a:lnTo>
                    <a:pt x="1823719" y="2451100"/>
                  </a:lnTo>
                  <a:lnTo>
                    <a:pt x="1948814" y="2448559"/>
                  </a:lnTo>
                  <a:close/>
                  <a:moveTo>
                    <a:pt x="3618865" y="0"/>
                  </a:moveTo>
                  <a:lnTo>
                    <a:pt x="25400" y="0"/>
                  </a:lnTo>
                  <a:lnTo>
                    <a:pt x="21589" y="22859"/>
                  </a:lnTo>
                  <a:lnTo>
                    <a:pt x="14604" y="70484"/>
                  </a:lnTo>
                  <a:lnTo>
                    <a:pt x="8889" y="118109"/>
                  </a:lnTo>
                  <a:lnTo>
                    <a:pt x="5079" y="165734"/>
                  </a:lnTo>
                  <a:lnTo>
                    <a:pt x="1904" y="213359"/>
                  </a:lnTo>
                  <a:lnTo>
                    <a:pt x="0" y="261619"/>
                  </a:lnTo>
                  <a:lnTo>
                    <a:pt x="0" y="282575"/>
                  </a:lnTo>
                  <a:lnTo>
                    <a:pt x="635" y="288289"/>
                  </a:lnTo>
                  <a:lnTo>
                    <a:pt x="1269" y="297814"/>
                  </a:lnTo>
                  <a:lnTo>
                    <a:pt x="8889" y="346709"/>
                  </a:lnTo>
                  <a:lnTo>
                    <a:pt x="22225" y="445769"/>
                  </a:lnTo>
                  <a:lnTo>
                    <a:pt x="29844" y="494664"/>
                  </a:lnTo>
                  <a:lnTo>
                    <a:pt x="38100" y="544194"/>
                  </a:lnTo>
                  <a:lnTo>
                    <a:pt x="46989" y="593089"/>
                  </a:lnTo>
                  <a:lnTo>
                    <a:pt x="57785" y="643254"/>
                  </a:lnTo>
                  <a:lnTo>
                    <a:pt x="69850" y="692784"/>
                  </a:lnTo>
                  <a:lnTo>
                    <a:pt x="83185" y="741679"/>
                  </a:lnTo>
                  <a:lnTo>
                    <a:pt x="97154" y="791209"/>
                  </a:lnTo>
                  <a:lnTo>
                    <a:pt x="111760" y="840104"/>
                  </a:lnTo>
                  <a:lnTo>
                    <a:pt x="126364" y="888364"/>
                  </a:lnTo>
                  <a:lnTo>
                    <a:pt x="141604" y="937259"/>
                  </a:lnTo>
                  <a:lnTo>
                    <a:pt x="156210" y="986154"/>
                  </a:lnTo>
                  <a:lnTo>
                    <a:pt x="168275" y="1027429"/>
                  </a:lnTo>
                  <a:lnTo>
                    <a:pt x="182244" y="1068704"/>
                  </a:lnTo>
                  <a:lnTo>
                    <a:pt x="195579" y="1109344"/>
                  </a:lnTo>
                  <a:lnTo>
                    <a:pt x="210185" y="1149984"/>
                  </a:lnTo>
                  <a:lnTo>
                    <a:pt x="229235" y="1200784"/>
                  </a:lnTo>
                  <a:lnTo>
                    <a:pt x="251460" y="1250314"/>
                  </a:lnTo>
                  <a:lnTo>
                    <a:pt x="292100" y="1337944"/>
                  </a:lnTo>
                  <a:lnTo>
                    <a:pt x="313054" y="1381759"/>
                  </a:lnTo>
                  <a:lnTo>
                    <a:pt x="375285" y="1512569"/>
                  </a:lnTo>
                  <a:lnTo>
                    <a:pt x="404494" y="1569084"/>
                  </a:lnTo>
                  <a:lnTo>
                    <a:pt x="438785" y="1621789"/>
                  </a:lnTo>
                  <a:lnTo>
                    <a:pt x="467994" y="1661794"/>
                  </a:lnTo>
                  <a:lnTo>
                    <a:pt x="525144" y="1741169"/>
                  </a:lnTo>
                  <a:lnTo>
                    <a:pt x="554354" y="1780539"/>
                  </a:lnTo>
                  <a:lnTo>
                    <a:pt x="582929" y="1819909"/>
                  </a:lnTo>
                  <a:lnTo>
                    <a:pt x="631189" y="1880869"/>
                  </a:lnTo>
                  <a:lnTo>
                    <a:pt x="680719" y="1939289"/>
                  </a:lnTo>
                  <a:lnTo>
                    <a:pt x="715010" y="1977389"/>
                  </a:lnTo>
                  <a:lnTo>
                    <a:pt x="750569" y="2014219"/>
                  </a:lnTo>
                  <a:lnTo>
                    <a:pt x="787400" y="2049779"/>
                  </a:lnTo>
                  <a:lnTo>
                    <a:pt x="825500" y="2083434"/>
                  </a:lnTo>
                  <a:lnTo>
                    <a:pt x="864235" y="2116454"/>
                  </a:lnTo>
                  <a:lnTo>
                    <a:pt x="904239" y="2147569"/>
                  </a:lnTo>
                  <a:lnTo>
                    <a:pt x="945514" y="2177414"/>
                  </a:lnTo>
                  <a:lnTo>
                    <a:pt x="1028064" y="2232659"/>
                  </a:lnTo>
                  <a:lnTo>
                    <a:pt x="1068069" y="2258059"/>
                  </a:lnTo>
                  <a:lnTo>
                    <a:pt x="1109344" y="2282189"/>
                  </a:lnTo>
                  <a:lnTo>
                    <a:pt x="1151254" y="2305050"/>
                  </a:lnTo>
                  <a:lnTo>
                    <a:pt x="1193164" y="2326639"/>
                  </a:lnTo>
                  <a:lnTo>
                    <a:pt x="1236344" y="2347594"/>
                  </a:lnTo>
                  <a:lnTo>
                    <a:pt x="1279525" y="2366644"/>
                  </a:lnTo>
                  <a:lnTo>
                    <a:pt x="1323975" y="2385059"/>
                  </a:lnTo>
                  <a:lnTo>
                    <a:pt x="1369060" y="2402204"/>
                  </a:lnTo>
                  <a:lnTo>
                    <a:pt x="1414779" y="2416809"/>
                  </a:lnTo>
                  <a:lnTo>
                    <a:pt x="1461135" y="2428875"/>
                  </a:lnTo>
                  <a:lnTo>
                    <a:pt x="1507489" y="2437764"/>
                  </a:lnTo>
                  <a:lnTo>
                    <a:pt x="1555114" y="2444750"/>
                  </a:lnTo>
                  <a:lnTo>
                    <a:pt x="1602739" y="2448559"/>
                  </a:lnTo>
                  <a:lnTo>
                    <a:pt x="1651000" y="2449829"/>
                  </a:lnTo>
                  <a:lnTo>
                    <a:pt x="1737360" y="2448559"/>
                  </a:lnTo>
                  <a:lnTo>
                    <a:pt x="1948814" y="2448559"/>
                  </a:lnTo>
                  <a:lnTo>
                    <a:pt x="2014219" y="2447925"/>
                  </a:lnTo>
                  <a:lnTo>
                    <a:pt x="2065654" y="2446019"/>
                  </a:lnTo>
                  <a:lnTo>
                    <a:pt x="2117090" y="2442209"/>
                  </a:lnTo>
                  <a:lnTo>
                    <a:pt x="2167890" y="2435859"/>
                  </a:lnTo>
                  <a:lnTo>
                    <a:pt x="2218054" y="2427604"/>
                  </a:lnTo>
                  <a:lnTo>
                    <a:pt x="2268854" y="2417444"/>
                  </a:lnTo>
                  <a:lnTo>
                    <a:pt x="2318385" y="2405379"/>
                  </a:lnTo>
                  <a:lnTo>
                    <a:pt x="2365375" y="2393314"/>
                  </a:lnTo>
                  <a:lnTo>
                    <a:pt x="2411729" y="2381884"/>
                  </a:lnTo>
                  <a:lnTo>
                    <a:pt x="2458719" y="2372359"/>
                  </a:lnTo>
                  <a:lnTo>
                    <a:pt x="2505710" y="2363469"/>
                  </a:lnTo>
                  <a:lnTo>
                    <a:pt x="2553335" y="2355850"/>
                  </a:lnTo>
                  <a:lnTo>
                    <a:pt x="2600960" y="2349500"/>
                  </a:lnTo>
                  <a:lnTo>
                    <a:pt x="2648585" y="2344419"/>
                  </a:lnTo>
                  <a:lnTo>
                    <a:pt x="2699385" y="2338069"/>
                  </a:lnTo>
                  <a:lnTo>
                    <a:pt x="2750185" y="2330450"/>
                  </a:lnTo>
                  <a:lnTo>
                    <a:pt x="2800985" y="2322194"/>
                  </a:lnTo>
                  <a:lnTo>
                    <a:pt x="2851785" y="2312669"/>
                  </a:lnTo>
                  <a:lnTo>
                    <a:pt x="2901950" y="2302509"/>
                  </a:lnTo>
                  <a:lnTo>
                    <a:pt x="3001010" y="2279650"/>
                  </a:lnTo>
                  <a:lnTo>
                    <a:pt x="3050540" y="2266950"/>
                  </a:lnTo>
                  <a:lnTo>
                    <a:pt x="3197224" y="2226309"/>
                  </a:lnTo>
                  <a:lnTo>
                    <a:pt x="3243580" y="2212339"/>
                  </a:lnTo>
                  <a:lnTo>
                    <a:pt x="3286760" y="2193925"/>
                  </a:lnTo>
                  <a:lnTo>
                    <a:pt x="3328035" y="2170429"/>
                  </a:lnTo>
                  <a:lnTo>
                    <a:pt x="3366769" y="2142489"/>
                  </a:lnTo>
                  <a:lnTo>
                    <a:pt x="3407410" y="2109469"/>
                  </a:lnTo>
                  <a:lnTo>
                    <a:pt x="3444240" y="2072639"/>
                  </a:lnTo>
                  <a:lnTo>
                    <a:pt x="3475990" y="2032000"/>
                  </a:lnTo>
                  <a:lnTo>
                    <a:pt x="3503294" y="1987550"/>
                  </a:lnTo>
                  <a:lnTo>
                    <a:pt x="3510915" y="1973579"/>
                  </a:lnTo>
                  <a:lnTo>
                    <a:pt x="3519169" y="1959609"/>
                  </a:lnTo>
                  <a:lnTo>
                    <a:pt x="3527424" y="1946275"/>
                  </a:lnTo>
                  <a:lnTo>
                    <a:pt x="3536315" y="1933575"/>
                  </a:lnTo>
                  <a:lnTo>
                    <a:pt x="3563619" y="1891664"/>
                  </a:lnTo>
                  <a:lnTo>
                    <a:pt x="3589655" y="1849119"/>
                  </a:lnTo>
                  <a:lnTo>
                    <a:pt x="3615055" y="1806575"/>
                  </a:lnTo>
                  <a:lnTo>
                    <a:pt x="3639819" y="1762759"/>
                  </a:lnTo>
                  <a:lnTo>
                    <a:pt x="3686810" y="1675129"/>
                  </a:lnTo>
                  <a:lnTo>
                    <a:pt x="3708399" y="1630679"/>
                  </a:lnTo>
                  <a:lnTo>
                    <a:pt x="3729990" y="1584959"/>
                  </a:lnTo>
                  <a:lnTo>
                    <a:pt x="3751580" y="1534794"/>
                  </a:lnTo>
                  <a:lnTo>
                    <a:pt x="3769360" y="1483994"/>
                  </a:lnTo>
                  <a:lnTo>
                    <a:pt x="3784599" y="1431925"/>
                  </a:lnTo>
                  <a:lnTo>
                    <a:pt x="3797299" y="1378584"/>
                  </a:lnTo>
                  <a:lnTo>
                    <a:pt x="3800474" y="1360804"/>
                  </a:lnTo>
                  <a:lnTo>
                    <a:pt x="3804285" y="1343025"/>
                  </a:lnTo>
                  <a:lnTo>
                    <a:pt x="3810635" y="1307464"/>
                  </a:lnTo>
                  <a:lnTo>
                    <a:pt x="3817619" y="1260475"/>
                  </a:lnTo>
                  <a:lnTo>
                    <a:pt x="3825874" y="1213484"/>
                  </a:lnTo>
                  <a:lnTo>
                    <a:pt x="3835399" y="1166494"/>
                  </a:lnTo>
                  <a:lnTo>
                    <a:pt x="3845560" y="1120139"/>
                  </a:lnTo>
                  <a:lnTo>
                    <a:pt x="3856355" y="1073784"/>
                  </a:lnTo>
                  <a:lnTo>
                    <a:pt x="3868419" y="1028064"/>
                  </a:lnTo>
                  <a:lnTo>
                    <a:pt x="3881119" y="982344"/>
                  </a:lnTo>
                  <a:lnTo>
                    <a:pt x="3895090" y="936625"/>
                  </a:lnTo>
                  <a:lnTo>
                    <a:pt x="3901440" y="914400"/>
                  </a:lnTo>
                  <a:lnTo>
                    <a:pt x="3905885" y="892809"/>
                  </a:lnTo>
                  <a:lnTo>
                    <a:pt x="3908424" y="869950"/>
                  </a:lnTo>
                  <a:lnTo>
                    <a:pt x="3909694" y="847089"/>
                  </a:lnTo>
                  <a:lnTo>
                    <a:pt x="3908424" y="824864"/>
                  </a:lnTo>
                  <a:lnTo>
                    <a:pt x="3901440" y="779779"/>
                  </a:lnTo>
                  <a:lnTo>
                    <a:pt x="3881119" y="709294"/>
                  </a:lnTo>
                  <a:lnTo>
                    <a:pt x="3863340" y="661669"/>
                  </a:lnTo>
                  <a:lnTo>
                    <a:pt x="3843019" y="615314"/>
                  </a:lnTo>
                  <a:lnTo>
                    <a:pt x="3819524" y="570864"/>
                  </a:lnTo>
                  <a:lnTo>
                    <a:pt x="3793490" y="527050"/>
                  </a:lnTo>
                  <a:lnTo>
                    <a:pt x="3770630" y="494664"/>
                  </a:lnTo>
                  <a:lnTo>
                    <a:pt x="3749040" y="461009"/>
                  </a:lnTo>
                  <a:lnTo>
                    <a:pt x="3729990" y="426084"/>
                  </a:lnTo>
                  <a:lnTo>
                    <a:pt x="3712844" y="390525"/>
                  </a:lnTo>
                  <a:lnTo>
                    <a:pt x="3696969" y="353694"/>
                  </a:lnTo>
                  <a:lnTo>
                    <a:pt x="3683635" y="316864"/>
                  </a:lnTo>
                  <a:lnTo>
                    <a:pt x="3672840" y="278764"/>
                  </a:lnTo>
                  <a:lnTo>
                    <a:pt x="3663315" y="240029"/>
                  </a:lnTo>
                  <a:lnTo>
                    <a:pt x="3660140" y="222250"/>
                  </a:lnTo>
                  <a:lnTo>
                    <a:pt x="3656330" y="204469"/>
                  </a:lnTo>
                  <a:lnTo>
                    <a:pt x="3649980" y="168909"/>
                  </a:lnTo>
                  <a:lnTo>
                    <a:pt x="3646169" y="148589"/>
                  </a:lnTo>
                  <a:lnTo>
                    <a:pt x="3642994" y="128904"/>
                  </a:lnTo>
                  <a:lnTo>
                    <a:pt x="3639819" y="108584"/>
                  </a:lnTo>
                  <a:lnTo>
                    <a:pt x="3636010" y="88264"/>
                  </a:lnTo>
                  <a:lnTo>
                    <a:pt x="3626485" y="39369"/>
                  </a:lnTo>
                  <a:lnTo>
                    <a:pt x="3618865" y="0"/>
                  </a:lnTo>
                  <a:close/>
                </a:path>
              </a:pathLst>
            </a:custGeom>
            <a:solidFill>
              <a:srgbClr val="bd796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5"/>
            <p:cNvSpPr/>
            <p:nvPr/>
          </p:nvSpPr>
          <p:spPr>
            <a:xfrm>
              <a:off x="5418360" y="252000"/>
              <a:ext cx="1519200" cy="3214800"/>
            </a:xfrm>
            <a:custGeom>
              <a:avLst/>
              <a:gdLst/>
              <a:ahLst/>
              <a:rect l="l" t="t" r="r" b="b"/>
              <a:pathLst>
                <a:path w="1519554" h="3215004">
                  <a:moveTo>
                    <a:pt x="1432560" y="2050415"/>
                  </a:moveTo>
                  <a:lnTo>
                    <a:pt x="1397000" y="2085340"/>
                  </a:lnTo>
                  <a:lnTo>
                    <a:pt x="1351279" y="2133600"/>
                  </a:lnTo>
                  <a:lnTo>
                    <a:pt x="1314450" y="2169795"/>
                  </a:lnTo>
                  <a:lnTo>
                    <a:pt x="1275079" y="2201545"/>
                  </a:lnTo>
                  <a:lnTo>
                    <a:pt x="1229360" y="2226945"/>
                  </a:lnTo>
                  <a:lnTo>
                    <a:pt x="1221740" y="2230755"/>
                  </a:lnTo>
                  <a:lnTo>
                    <a:pt x="1214120" y="2235200"/>
                  </a:lnTo>
                  <a:lnTo>
                    <a:pt x="1207770" y="2240280"/>
                  </a:lnTo>
                  <a:lnTo>
                    <a:pt x="909320" y="2440940"/>
                  </a:lnTo>
                  <a:lnTo>
                    <a:pt x="878205" y="2460625"/>
                  </a:lnTo>
                  <a:lnTo>
                    <a:pt x="846455" y="2479040"/>
                  </a:lnTo>
                  <a:lnTo>
                    <a:pt x="814705" y="2498090"/>
                  </a:lnTo>
                  <a:lnTo>
                    <a:pt x="706755" y="2574925"/>
                  </a:lnTo>
                  <a:lnTo>
                    <a:pt x="630555" y="2633345"/>
                  </a:lnTo>
                  <a:lnTo>
                    <a:pt x="592455" y="2663190"/>
                  </a:lnTo>
                  <a:lnTo>
                    <a:pt x="555625" y="2693670"/>
                  </a:lnTo>
                  <a:lnTo>
                    <a:pt x="522605" y="2742565"/>
                  </a:lnTo>
                  <a:lnTo>
                    <a:pt x="527050" y="2767965"/>
                  </a:lnTo>
                  <a:lnTo>
                    <a:pt x="571500" y="2844800"/>
                  </a:lnTo>
                  <a:lnTo>
                    <a:pt x="603250" y="2886710"/>
                  </a:lnTo>
                  <a:lnTo>
                    <a:pt x="637540" y="2926080"/>
                  </a:lnTo>
                  <a:lnTo>
                    <a:pt x="675005" y="2963545"/>
                  </a:lnTo>
                  <a:lnTo>
                    <a:pt x="714375" y="2998470"/>
                  </a:lnTo>
                  <a:lnTo>
                    <a:pt x="764540" y="3032125"/>
                  </a:lnTo>
                  <a:lnTo>
                    <a:pt x="819150" y="3058160"/>
                  </a:lnTo>
                  <a:lnTo>
                    <a:pt x="909320" y="3094990"/>
                  </a:lnTo>
                  <a:lnTo>
                    <a:pt x="1135379" y="3181985"/>
                  </a:lnTo>
                  <a:lnTo>
                    <a:pt x="1232535" y="3211830"/>
                  </a:lnTo>
                  <a:lnTo>
                    <a:pt x="1238885" y="3214370"/>
                  </a:lnTo>
                  <a:lnTo>
                    <a:pt x="1245235" y="3215005"/>
                  </a:lnTo>
                  <a:lnTo>
                    <a:pt x="1259204" y="3215005"/>
                  </a:lnTo>
                  <a:lnTo>
                    <a:pt x="1294129" y="3195320"/>
                  </a:lnTo>
                  <a:lnTo>
                    <a:pt x="1301750" y="3183890"/>
                  </a:lnTo>
                  <a:lnTo>
                    <a:pt x="1315720" y="3158490"/>
                  </a:lnTo>
                  <a:lnTo>
                    <a:pt x="1335404" y="3103880"/>
                  </a:lnTo>
                  <a:lnTo>
                    <a:pt x="1348740" y="3028315"/>
                  </a:lnTo>
                  <a:lnTo>
                    <a:pt x="1356360" y="2981325"/>
                  </a:lnTo>
                  <a:lnTo>
                    <a:pt x="1364615" y="2934970"/>
                  </a:lnTo>
                  <a:lnTo>
                    <a:pt x="1372870" y="2887980"/>
                  </a:lnTo>
                  <a:lnTo>
                    <a:pt x="1379854" y="2840990"/>
                  </a:lnTo>
                  <a:lnTo>
                    <a:pt x="1387475" y="2787650"/>
                  </a:lnTo>
                  <a:lnTo>
                    <a:pt x="1394460" y="2734945"/>
                  </a:lnTo>
                  <a:lnTo>
                    <a:pt x="1401445" y="2681605"/>
                  </a:lnTo>
                  <a:lnTo>
                    <a:pt x="1408429" y="2628900"/>
                  </a:lnTo>
                  <a:lnTo>
                    <a:pt x="1414848" y="2574925"/>
                  </a:lnTo>
                  <a:lnTo>
                    <a:pt x="1420495" y="2522855"/>
                  </a:lnTo>
                  <a:lnTo>
                    <a:pt x="1426845" y="2469515"/>
                  </a:lnTo>
                  <a:lnTo>
                    <a:pt x="1429385" y="2427605"/>
                  </a:lnTo>
                  <a:lnTo>
                    <a:pt x="1430020" y="2386330"/>
                  </a:lnTo>
                  <a:lnTo>
                    <a:pt x="1429423" y="2346960"/>
                  </a:lnTo>
                  <a:lnTo>
                    <a:pt x="1429385" y="2302510"/>
                  </a:lnTo>
                  <a:lnTo>
                    <a:pt x="1430796" y="2193290"/>
                  </a:lnTo>
                  <a:lnTo>
                    <a:pt x="1432560" y="2050415"/>
                  </a:lnTo>
                  <a:close/>
                  <a:moveTo>
                    <a:pt x="140970" y="1606550"/>
                  </a:moveTo>
                  <a:lnTo>
                    <a:pt x="98425" y="1607820"/>
                  </a:lnTo>
                  <a:lnTo>
                    <a:pt x="54610" y="1618615"/>
                  </a:lnTo>
                  <a:lnTo>
                    <a:pt x="10160" y="1640205"/>
                  </a:lnTo>
                  <a:lnTo>
                    <a:pt x="3810" y="1657350"/>
                  </a:lnTo>
                  <a:lnTo>
                    <a:pt x="4445" y="1687195"/>
                  </a:lnTo>
                  <a:lnTo>
                    <a:pt x="5715" y="1694815"/>
                  </a:lnTo>
                  <a:lnTo>
                    <a:pt x="6985" y="1701800"/>
                  </a:lnTo>
                  <a:lnTo>
                    <a:pt x="8255" y="1709420"/>
                  </a:lnTo>
                  <a:lnTo>
                    <a:pt x="10160" y="1717040"/>
                  </a:lnTo>
                  <a:lnTo>
                    <a:pt x="22860" y="1762760"/>
                  </a:lnTo>
                  <a:lnTo>
                    <a:pt x="47625" y="1854835"/>
                  </a:lnTo>
                  <a:lnTo>
                    <a:pt x="60325" y="1901190"/>
                  </a:lnTo>
                  <a:lnTo>
                    <a:pt x="73025" y="1946910"/>
                  </a:lnTo>
                  <a:lnTo>
                    <a:pt x="100965" y="2038350"/>
                  </a:lnTo>
                  <a:lnTo>
                    <a:pt x="117475" y="2085975"/>
                  </a:lnTo>
                  <a:lnTo>
                    <a:pt x="135255" y="2133600"/>
                  </a:lnTo>
                  <a:lnTo>
                    <a:pt x="172085" y="2227580"/>
                  </a:lnTo>
                  <a:lnTo>
                    <a:pt x="210185" y="2321560"/>
                  </a:lnTo>
                  <a:lnTo>
                    <a:pt x="236855" y="2357120"/>
                  </a:lnTo>
                  <a:lnTo>
                    <a:pt x="255905" y="2360930"/>
                  </a:lnTo>
                  <a:lnTo>
                    <a:pt x="282575" y="2357120"/>
                  </a:lnTo>
                  <a:lnTo>
                    <a:pt x="325120" y="2342515"/>
                  </a:lnTo>
                  <a:lnTo>
                    <a:pt x="394335" y="2305685"/>
                  </a:lnTo>
                  <a:lnTo>
                    <a:pt x="462915" y="2267585"/>
                  </a:lnTo>
                  <a:lnTo>
                    <a:pt x="525145" y="2224405"/>
                  </a:lnTo>
                  <a:lnTo>
                    <a:pt x="564515" y="2193290"/>
                  </a:lnTo>
                  <a:lnTo>
                    <a:pt x="643890" y="2129155"/>
                  </a:lnTo>
                  <a:lnTo>
                    <a:pt x="683260" y="2098040"/>
                  </a:lnTo>
                  <a:lnTo>
                    <a:pt x="723900" y="2067560"/>
                  </a:lnTo>
                  <a:lnTo>
                    <a:pt x="765810" y="2038985"/>
                  </a:lnTo>
                  <a:lnTo>
                    <a:pt x="809625" y="2010410"/>
                  </a:lnTo>
                  <a:lnTo>
                    <a:pt x="899795" y="1954530"/>
                  </a:lnTo>
                  <a:lnTo>
                    <a:pt x="1171575" y="1791335"/>
                  </a:lnTo>
                  <a:lnTo>
                    <a:pt x="1195704" y="1776095"/>
                  </a:lnTo>
                  <a:lnTo>
                    <a:pt x="1268095" y="1728470"/>
                  </a:lnTo>
                  <a:lnTo>
                    <a:pt x="1267460" y="1727200"/>
                  </a:lnTo>
                  <a:lnTo>
                    <a:pt x="1106170" y="1727200"/>
                  </a:lnTo>
                  <a:lnTo>
                    <a:pt x="1059180" y="1726565"/>
                  </a:lnTo>
                  <a:lnTo>
                    <a:pt x="1012190" y="1724025"/>
                  </a:lnTo>
                  <a:lnTo>
                    <a:pt x="864235" y="1712595"/>
                  </a:lnTo>
                  <a:lnTo>
                    <a:pt x="810260" y="1707515"/>
                  </a:lnTo>
                  <a:lnTo>
                    <a:pt x="756920" y="1701800"/>
                  </a:lnTo>
                  <a:lnTo>
                    <a:pt x="649605" y="1687830"/>
                  </a:lnTo>
                  <a:lnTo>
                    <a:pt x="490855" y="1664970"/>
                  </a:lnTo>
                  <a:lnTo>
                    <a:pt x="384810" y="1648460"/>
                  </a:lnTo>
                  <a:lnTo>
                    <a:pt x="332105" y="1639570"/>
                  </a:lnTo>
                  <a:lnTo>
                    <a:pt x="183515" y="1610995"/>
                  </a:lnTo>
                  <a:lnTo>
                    <a:pt x="140970" y="1606550"/>
                  </a:lnTo>
                  <a:close/>
                  <a:moveTo>
                    <a:pt x="1248410" y="1714500"/>
                  </a:moveTo>
                  <a:lnTo>
                    <a:pt x="1232535" y="1714500"/>
                  </a:lnTo>
                  <a:lnTo>
                    <a:pt x="1200785" y="1717040"/>
                  </a:lnTo>
                  <a:lnTo>
                    <a:pt x="1153160" y="1724025"/>
                  </a:lnTo>
                  <a:lnTo>
                    <a:pt x="1106170" y="1727200"/>
                  </a:lnTo>
                  <a:lnTo>
                    <a:pt x="1267460" y="1727200"/>
                  </a:lnTo>
                  <a:lnTo>
                    <a:pt x="1264285" y="1715135"/>
                  </a:lnTo>
                  <a:lnTo>
                    <a:pt x="1248410" y="1714500"/>
                  </a:lnTo>
                  <a:close/>
                  <a:moveTo>
                    <a:pt x="354330" y="487680"/>
                  </a:moveTo>
                  <a:lnTo>
                    <a:pt x="342900" y="487680"/>
                  </a:lnTo>
                  <a:lnTo>
                    <a:pt x="337185" y="488950"/>
                  </a:lnTo>
                  <a:lnTo>
                    <a:pt x="293370" y="514985"/>
                  </a:lnTo>
                  <a:lnTo>
                    <a:pt x="257810" y="542290"/>
                  </a:lnTo>
                  <a:lnTo>
                    <a:pt x="223520" y="577850"/>
                  </a:lnTo>
                  <a:lnTo>
                    <a:pt x="193040" y="615315"/>
                  </a:lnTo>
                  <a:lnTo>
                    <a:pt x="165100" y="655320"/>
                  </a:lnTo>
                  <a:lnTo>
                    <a:pt x="139700" y="697230"/>
                  </a:lnTo>
                  <a:lnTo>
                    <a:pt x="116205" y="739775"/>
                  </a:lnTo>
                  <a:lnTo>
                    <a:pt x="93345" y="783590"/>
                  </a:lnTo>
                  <a:lnTo>
                    <a:pt x="73025" y="824865"/>
                  </a:lnTo>
                  <a:lnTo>
                    <a:pt x="55245" y="867410"/>
                  </a:lnTo>
                  <a:lnTo>
                    <a:pt x="39370" y="910590"/>
                  </a:lnTo>
                  <a:lnTo>
                    <a:pt x="26670" y="955040"/>
                  </a:lnTo>
                  <a:lnTo>
                    <a:pt x="15875" y="1000125"/>
                  </a:lnTo>
                  <a:lnTo>
                    <a:pt x="8255" y="1045845"/>
                  </a:lnTo>
                  <a:lnTo>
                    <a:pt x="2540" y="1091565"/>
                  </a:lnTo>
                  <a:lnTo>
                    <a:pt x="0" y="1137285"/>
                  </a:lnTo>
                  <a:lnTo>
                    <a:pt x="0" y="1155700"/>
                  </a:lnTo>
                  <a:lnTo>
                    <a:pt x="25400" y="1198880"/>
                  </a:lnTo>
                  <a:lnTo>
                    <a:pt x="75565" y="1223010"/>
                  </a:lnTo>
                  <a:lnTo>
                    <a:pt x="128270" y="1240790"/>
                  </a:lnTo>
                  <a:lnTo>
                    <a:pt x="379095" y="1294765"/>
                  </a:lnTo>
                  <a:lnTo>
                    <a:pt x="530225" y="1325245"/>
                  </a:lnTo>
                  <a:lnTo>
                    <a:pt x="577850" y="1334135"/>
                  </a:lnTo>
                  <a:lnTo>
                    <a:pt x="626110" y="1341120"/>
                  </a:lnTo>
                  <a:lnTo>
                    <a:pt x="770890" y="1358900"/>
                  </a:lnTo>
                  <a:lnTo>
                    <a:pt x="819150" y="1365885"/>
                  </a:lnTo>
                  <a:lnTo>
                    <a:pt x="867410" y="1373505"/>
                  </a:lnTo>
                  <a:lnTo>
                    <a:pt x="965835" y="1394460"/>
                  </a:lnTo>
                  <a:lnTo>
                    <a:pt x="1017270" y="1403985"/>
                  </a:lnTo>
                  <a:lnTo>
                    <a:pt x="1068070" y="1412875"/>
                  </a:lnTo>
                  <a:lnTo>
                    <a:pt x="1332229" y="1452245"/>
                  </a:lnTo>
                  <a:lnTo>
                    <a:pt x="1309370" y="1410335"/>
                  </a:lnTo>
                  <a:lnTo>
                    <a:pt x="1283335" y="1370965"/>
                  </a:lnTo>
                  <a:lnTo>
                    <a:pt x="1252854" y="1334135"/>
                  </a:lnTo>
                  <a:lnTo>
                    <a:pt x="1219200" y="1300480"/>
                  </a:lnTo>
                  <a:lnTo>
                    <a:pt x="1177925" y="1264920"/>
                  </a:lnTo>
                  <a:lnTo>
                    <a:pt x="1137285" y="1228725"/>
                  </a:lnTo>
                  <a:lnTo>
                    <a:pt x="1098550" y="1190625"/>
                  </a:lnTo>
                  <a:lnTo>
                    <a:pt x="1060450" y="1151890"/>
                  </a:lnTo>
                  <a:lnTo>
                    <a:pt x="1028065" y="1115695"/>
                  </a:lnTo>
                  <a:lnTo>
                    <a:pt x="994410" y="1080135"/>
                  </a:lnTo>
                  <a:lnTo>
                    <a:pt x="960120" y="1045210"/>
                  </a:lnTo>
                  <a:lnTo>
                    <a:pt x="925195" y="1010920"/>
                  </a:lnTo>
                  <a:lnTo>
                    <a:pt x="889000" y="977900"/>
                  </a:lnTo>
                  <a:lnTo>
                    <a:pt x="852805" y="945515"/>
                  </a:lnTo>
                  <a:lnTo>
                    <a:pt x="780415" y="883285"/>
                  </a:lnTo>
                  <a:lnTo>
                    <a:pt x="744855" y="851535"/>
                  </a:lnTo>
                  <a:lnTo>
                    <a:pt x="709930" y="819785"/>
                  </a:lnTo>
                  <a:lnTo>
                    <a:pt x="675640" y="786765"/>
                  </a:lnTo>
                  <a:lnTo>
                    <a:pt x="636905" y="747395"/>
                  </a:lnTo>
                  <a:lnTo>
                    <a:pt x="598805" y="708025"/>
                  </a:lnTo>
                  <a:lnTo>
                    <a:pt x="486410" y="588010"/>
                  </a:lnTo>
                  <a:lnTo>
                    <a:pt x="447675" y="548640"/>
                  </a:lnTo>
                  <a:lnTo>
                    <a:pt x="408305" y="517525"/>
                  </a:lnTo>
                  <a:lnTo>
                    <a:pt x="365125" y="491490"/>
                  </a:lnTo>
                  <a:lnTo>
                    <a:pt x="360045" y="488950"/>
                  </a:lnTo>
                  <a:lnTo>
                    <a:pt x="354330" y="487680"/>
                  </a:lnTo>
                  <a:close/>
                  <a:moveTo>
                    <a:pt x="1331595" y="0"/>
                  </a:moveTo>
                  <a:lnTo>
                    <a:pt x="1320165" y="0"/>
                  </a:lnTo>
                  <a:lnTo>
                    <a:pt x="1278890" y="2540"/>
                  </a:lnTo>
                  <a:lnTo>
                    <a:pt x="1237615" y="7620"/>
                  </a:lnTo>
                  <a:lnTo>
                    <a:pt x="1196975" y="15875"/>
                  </a:lnTo>
                  <a:lnTo>
                    <a:pt x="1156335" y="27305"/>
                  </a:lnTo>
                  <a:lnTo>
                    <a:pt x="1130300" y="36830"/>
                  </a:lnTo>
                  <a:lnTo>
                    <a:pt x="1077595" y="54610"/>
                  </a:lnTo>
                  <a:lnTo>
                    <a:pt x="1051560" y="64770"/>
                  </a:lnTo>
                  <a:lnTo>
                    <a:pt x="1002665" y="83185"/>
                  </a:lnTo>
                  <a:lnTo>
                    <a:pt x="954405" y="103505"/>
                  </a:lnTo>
                  <a:lnTo>
                    <a:pt x="906780" y="124460"/>
                  </a:lnTo>
                  <a:lnTo>
                    <a:pt x="859790" y="146685"/>
                  </a:lnTo>
                  <a:lnTo>
                    <a:pt x="813435" y="170180"/>
                  </a:lnTo>
                  <a:lnTo>
                    <a:pt x="767715" y="194945"/>
                  </a:lnTo>
                  <a:lnTo>
                    <a:pt x="721995" y="220345"/>
                  </a:lnTo>
                  <a:lnTo>
                    <a:pt x="683260" y="249555"/>
                  </a:lnTo>
                  <a:lnTo>
                    <a:pt x="671195" y="259715"/>
                  </a:lnTo>
                  <a:lnTo>
                    <a:pt x="682625" y="273685"/>
                  </a:lnTo>
                  <a:lnTo>
                    <a:pt x="692785" y="286385"/>
                  </a:lnTo>
                  <a:lnTo>
                    <a:pt x="702945" y="297815"/>
                  </a:lnTo>
                  <a:lnTo>
                    <a:pt x="713105" y="308610"/>
                  </a:lnTo>
                  <a:lnTo>
                    <a:pt x="741045" y="335915"/>
                  </a:lnTo>
                  <a:lnTo>
                    <a:pt x="798195" y="389890"/>
                  </a:lnTo>
                  <a:lnTo>
                    <a:pt x="968375" y="556895"/>
                  </a:lnTo>
                  <a:lnTo>
                    <a:pt x="1003935" y="592455"/>
                  </a:lnTo>
                  <a:lnTo>
                    <a:pt x="1038860" y="628015"/>
                  </a:lnTo>
                  <a:lnTo>
                    <a:pt x="1073150" y="664210"/>
                  </a:lnTo>
                  <a:lnTo>
                    <a:pt x="1106804" y="701675"/>
                  </a:lnTo>
                  <a:lnTo>
                    <a:pt x="1139190" y="740410"/>
                  </a:lnTo>
                  <a:lnTo>
                    <a:pt x="1203325" y="818515"/>
                  </a:lnTo>
                  <a:lnTo>
                    <a:pt x="1235710" y="857250"/>
                  </a:lnTo>
                  <a:lnTo>
                    <a:pt x="1268729" y="895350"/>
                  </a:lnTo>
                  <a:lnTo>
                    <a:pt x="1304290" y="933450"/>
                  </a:lnTo>
                  <a:lnTo>
                    <a:pt x="1341120" y="971550"/>
                  </a:lnTo>
                  <a:lnTo>
                    <a:pt x="1452879" y="1082675"/>
                  </a:lnTo>
                  <a:lnTo>
                    <a:pt x="1517650" y="1148080"/>
                  </a:lnTo>
                  <a:lnTo>
                    <a:pt x="1518920" y="1138555"/>
                  </a:lnTo>
                  <a:lnTo>
                    <a:pt x="1518920" y="1129030"/>
                  </a:lnTo>
                  <a:lnTo>
                    <a:pt x="1519554" y="1120140"/>
                  </a:lnTo>
                  <a:lnTo>
                    <a:pt x="1519554" y="1110615"/>
                  </a:lnTo>
                  <a:lnTo>
                    <a:pt x="1513840" y="1076960"/>
                  </a:lnTo>
                  <a:lnTo>
                    <a:pt x="1507490" y="1043305"/>
                  </a:lnTo>
                  <a:lnTo>
                    <a:pt x="1501775" y="1009650"/>
                  </a:lnTo>
                  <a:lnTo>
                    <a:pt x="1497965" y="975995"/>
                  </a:lnTo>
                  <a:lnTo>
                    <a:pt x="1489075" y="871855"/>
                  </a:lnTo>
                  <a:lnTo>
                    <a:pt x="1485265" y="820420"/>
                  </a:lnTo>
                  <a:lnTo>
                    <a:pt x="1482090" y="768350"/>
                  </a:lnTo>
                  <a:lnTo>
                    <a:pt x="1478279" y="716280"/>
                  </a:lnTo>
                  <a:lnTo>
                    <a:pt x="1475058" y="664210"/>
                  </a:lnTo>
                  <a:lnTo>
                    <a:pt x="1471295" y="612775"/>
                  </a:lnTo>
                  <a:lnTo>
                    <a:pt x="1468120" y="561975"/>
                  </a:lnTo>
                  <a:lnTo>
                    <a:pt x="1461770" y="461010"/>
                  </a:lnTo>
                  <a:lnTo>
                    <a:pt x="1459229" y="410845"/>
                  </a:lnTo>
                  <a:lnTo>
                    <a:pt x="1456690" y="360045"/>
                  </a:lnTo>
                  <a:lnTo>
                    <a:pt x="1454084" y="308610"/>
                  </a:lnTo>
                  <a:lnTo>
                    <a:pt x="1451610" y="260350"/>
                  </a:lnTo>
                  <a:lnTo>
                    <a:pt x="1445895" y="212090"/>
                  </a:lnTo>
                  <a:lnTo>
                    <a:pt x="1437004" y="165100"/>
                  </a:lnTo>
                  <a:lnTo>
                    <a:pt x="1423035" y="119380"/>
                  </a:lnTo>
                  <a:lnTo>
                    <a:pt x="1403985" y="74930"/>
                  </a:lnTo>
                  <a:lnTo>
                    <a:pt x="1377315" y="31750"/>
                  </a:lnTo>
                  <a:lnTo>
                    <a:pt x="1374775" y="26670"/>
                  </a:lnTo>
                  <a:lnTo>
                    <a:pt x="1371600" y="22225"/>
                  </a:lnTo>
                  <a:lnTo>
                    <a:pt x="1363345" y="13970"/>
                  </a:lnTo>
                  <a:lnTo>
                    <a:pt x="1358900" y="10160"/>
                  </a:lnTo>
                  <a:lnTo>
                    <a:pt x="1353820" y="7620"/>
                  </a:lnTo>
                  <a:lnTo>
                    <a:pt x="1348740" y="4445"/>
                  </a:lnTo>
                  <a:lnTo>
                    <a:pt x="1343025" y="2540"/>
                  </a:lnTo>
                  <a:lnTo>
                    <a:pt x="1331595" y="0"/>
                  </a:lnTo>
                  <a:close/>
                </a:path>
              </a:pathLst>
            </a:custGeom>
            <a:solidFill>
              <a:srgbClr val="48555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6"/>
          <p:cNvSpPr/>
          <p:nvPr/>
        </p:nvSpPr>
        <p:spPr>
          <a:xfrm>
            <a:off x="4320" y="8923680"/>
            <a:ext cx="83520" cy="326520"/>
          </a:xfrm>
          <a:custGeom>
            <a:avLst/>
            <a:gdLst/>
            <a:ahLst/>
            <a:rect l="l" t="t" r="r" b="b"/>
            <a:pathLst>
              <a:path w="83820" h="327025">
                <a:moveTo>
                  <a:pt x="0" y="0"/>
                </a:moveTo>
                <a:lnTo>
                  <a:pt x="0" y="327024"/>
                </a:lnTo>
                <a:lnTo>
                  <a:pt x="34290" y="300989"/>
                </a:lnTo>
                <a:lnTo>
                  <a:pt x="59690" y="266064"/>
                </a:lnTo>
                <a:lnTo>
                  <a:pt x="76200" y="222884"/>
                </a:lnTo>
                <a:lnTo>
                  <a:pt x="83820" y="170814"/>
                </a:lnTo>
                <a:lnTo>
                  <a:pt x="80645" y="122554"/>
                </a:lnTo>
                <a:lnTo>
                  <a:pt x="66675" y="77469"/>
                </a:lnTo>
                <a:lnTo>
                  <a:pt x="43815" y="37464"/>
                </a:lnTo>
                <a:lnTo>
                  <a:pt x="12700" y="6984"/>
                </a:lnTo>
                <a:lnTo>
                  <a:pt x="0" y="0"/>
                </a:lnTo>
                <a:close/>
              </a:path>
            </a:pathLst>
          </a:custGeom>
          <a:solidFill>
            <a:srgbClr val="bd7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object 7"/>
          <p:cNvGrpSpPr/>
          <p:nvPr/>
        </p:nvGrpSpPr>
        <p:grpSpPr>
          <a:xfrm>
            <a:off x="4320" y="8120520"/>
            <a:ext cx="4448520" cy="2553840"/>
            <a:chOff x="4320" y="8120520"/>
            <a:chExt cx="4448520" cy="2553840"/>
          </a:xfrm>
        </p:grpSpPr>
        <p:sp>
          <p:nvSpPr>
            <p:cNvPr id="49" name="object 8"/>
            <p:cNvSpPr/>
            <p:nvPr/>
          </p:nvSpPr>
          <p:spPr>
            <a:xfrm>
              <a:off x="543600" y="8460000"/>
              <a:ext cx="3909240" cy="2214360"/>
            </a:xfrm>
            <a:custGeom>
              <a:avLst/>
              <a:gdLst/>
              <a:ahLst/>
              <a:rect l="l" t="t" r="r" b="b"/>
              <a:pathLst>
                <a:path w="3909695" h="2214879">
                  <a:moveTo>
                    <a:pt x="1684020" y="1269"/>
                  </a:moveTo>
                  <a:lnTo>
                    <a:pt x="1677670" y="1269"/>
                  </a:lnTo>
                  <a:lnTo>
                    <a:pt x="1671954" y="1904"/>
                  </a:lnTo>
                  <a:lnTo>
                    <a:pt x="1666239" y="3174"/>
                  </a:lnTo>
                  <a:lnTo>
                    <a:pt x="1619250" y="8889"/>
                  </a:lnTo>
                  <a:lnTo>
                    <a:pt x="1572895" y="15239"/>
                  </a:lnTo>
                  <a:lnTo>
                    <a:pt x="1526540" y="22224"/>
                  </a:lnTo>
                  <a:lnTo>
                    <a:pt x="1480185" y="29844"/>
                  </a:lnTo>
                  <a:lnTo>
                    <a:pt x="1434465" y="38734"/>
                  </a:lnTo>
                  <a:lnTo>
                    <a:pt x="1388110" y="48259"/>
                  </a:lnTo>
                  <a:lnTo>
                    <a:pt x="1344295" y="59054"/>
                  </a:lnTo>
                  <a:lnTo>
                    <a:pt x="1300480" y="70484"/>
                  </a:lnTo>
                  <a:lnTo>
                    <a:pt x="1257300" y="84454"/>
                  </a:lnTo>
                  <a:lnTo>
                    <a:pt x="1214755" y="99059"/>
                  </a:lnTo>
                  <a:lnTo>
                    <a:pt x="1167130" y="118109"/>
                  </a:lnTo>
                  <a:lnTo>
                    <a:pt x="1120775" y="137794"/>
                  </a:lnTo>
                  <a:lnTo>
                    <a:pt x="1027430" y="178434"/>
                  </a:lnTo>
                  <a:lnTo>
                    <a:pt x="932180" y="217804"/>
                  </a:lnTo>
                  <a:lnTo>
                    <a:pt x="885190" y="240664"/>
                  </a:lnTo>
                  <a:lnTo>
                    <a:pt x="840105" y="266064"/>
                  </a:lnTo>
                  <a:lnTo>
                    <a:pt x="795655" y="294004"/>
                  </a:lnTo>
                  <a:lnTo>
                    <a:pt x="775335" y="307974"/>
                  </a:lnTo>
                  <a:lnTo>
                    <a:pt x="754380" y="321309"/>
                  </a:lnTo>
                  <a:lnTo>
                    <a:pt x="732790" y="334644"/>
                  </a:lnTo>
                  <a:lnTo>
                    <a:pt x="711200" y="347344"/>
                  </a:lnTo>
                  <a:lnTo>
                    <a:pt x="662940" y="376554"/>
                  </a:lnTo>
                  <a:lnTo>
                    <a:pt x="615950" y="408304"/>
                  </a:lnTo>
                  <a:lnTo>
                    <a:pt x="569595" y="441324"/>
                  </a:lnTo>
                  <a:lnTo>
                    <a:pt x="525145" y="476249"/>
                  </a:lnTo>
                  <a:lnTo>
                    <a:pt x="488315" y="507999"/>
                  </a:lnTo>
                  <a:lnTo>
                    <a:pt x="452120" y="541019"/>
                  </a:lnTo>
                  <a:lnTo>
                    <a:pt x="416559" y="574674"/>
                  </a:lnTo>
                  <a:lnTo>
                    <a:pt x="382270" y="608964"/>
                  </a:lnTo>
                  <a:lnTo>
                    <a:pt x="348615" y="643889"/>
                  </a:lnTo>
                  <a:lnTo>
                    <a:pt x="315595" y="679449"/>
                  </a:lnTo>
                  <a:lnTo>
                    <a:pt x="283209" y="716279"/>
                  </a:lnTo>
                  <a:lnTo>
                    <a:pt x="245745" y="760094"/>
                  </a:lnTo>
                  <a:lnTo>
                    <a:pt x="205740" y="823594"/>
                  </a:lnTo>
                  <a:lnTo>
                    <a:pt x="181610" y="864234"/>
                  </a:lnTo>
                  <a:lnTo>
                    <a:pt x="156845" y="904874"/>
                  </a:lnTo>
                  <a:lnTo>
                    <a:pt x="131445" y="945514"/>
                  </a:lnTo>
                  <a:lnTo>
                    <a:pt x="106680" y="989964"/>
                  </a:lnTo>
                  <a:lnTo>
                    <a:pt x="85090" y="1035684"/>
                  </a:lnTo>
                  <a:lnTo>
                    <a:pt x="66675" y="1082674"/>
                  </a:lnTo>
                  <a:lnTo>
                    <a:pt x="51435" y="1131569"/>
                  </a:lnTo>
                  <a:lnTo>
                    <a:pt x="39370" y="1181099"/>
                  </a:lnTo>
                  <a:lnTo>
                    <a:pt x="29845" y="1228089"/>
                  </a:lnTo>
                  <a:lnTo>
                    <a:pt x="21590" y="1275079"/>
                  </a:lnTo>
                  <a:lnTo>
                    <a:pt x="14605" y="1322704"/>
                  </a:lnTo>
                  <a:lnTo>
                    <a:pt x="9525" y="1370329"/>
                  </a:lnTo>
                  <a:lnTo>
                    <a:pt x="5080" y="1417954"/>
                  </a:lnTo>
                  <a:lnTo>
                    <a:pt x="1905" y="1465579"/>
                  </a:lnTo>
                  <a:lnTo>
                    <a:pt x="0" y="1513204"/>
                  </a:lnTo>
                  <a:lnTo>
                    <a:pt x="0" y="1534794"/>
                  </a:lnTo>
                  <a:lnTo>
                    <a:pt x="635" y="1540509"/>
                  </a:lnTo>
                  <a:lnTo>
                    <a:pt x="1270" y="1550034"/>
                  </a:lnTo>
                  <a:lnTo>
                    <a:pt x="8890" y="1598929"/>
                  </a:lnTo>
                  <a:lnTo>
                    <a:pt x="22860" y="1697989"/>
                  </a:lnTo>
                  <a:lnTo>
                    <a:pt x="29845" y="1746884"/>
                  </a:lnTo>
                  <a:lnTo>
                    <a:pt x="38100" y="1796414"/>
                  </a:lnTo>
                  <a:lnTo>
                    <a:pt x="46990" y="1845309"/>
                  </a:lnTo>
                  <a:lnTo>
                    <a:pt x="57785" y="1895474"/>
                  </a:lnTo>
                  <a:lnTo>
                    <a:pt x="69850" y="1945004"/>
                  </a:lnTo>
                  <a:lnTo>
                    <a:pt x="83185" y="1993899"/>
                  </a:lnTo>
                  <a:lnTo>
                    <a:pt x="97155" y="2043429"/>
                  </a:lnTo>
                  <a:lnTo>
                    <a:pt x="111760" y="2092324"/>
                  </a:lnTo>
                  <a:lnTo>
                    <a:pt x="126365" y="2140585"/>
                  </a:lnTo>
                  <a:lnTo>
                    <a:pt x="141605" y="2189479"/>
                  </a:lnTo>
                  <a:lnTo>
                    <a:pt x="149225" y="2214878"/>
                  </a:lnTo>
                  <a:lnTo>
                    <a:pt x="3887469" y="2214878"/>
                  </a:lnTo>
                  <a:lnTo>
                    <a:pt x="3895090" y="2188845"/>
                  </a:lnTo>
                  <a:lnTo>
                    <a:pt x="3901440" y="2166620"/>
                  </a:lnTo>
                  <a:lnTo>
                    <a:pt x="3905885" y="2144395"/>
                  </a:lnTo>
                  <a:lnTo>
                    <a:pt x="3908425" y="2122170"/>
                  </a:lnTo>
                  <a:lnTo>
                    <a:pt x="3909694" y="2099310"/>
                  </a:lnTo>
                  <a:lnTo>
                    <a:pt x="3909060" y="2076449"/>
                  </a:lnTo>
                  <a:lnTo>
                    <a:pt x="3902075" y="2031999"/>
                  </a:lnTo>
                  <a:lnTo>
                    <a:pt x="3881119" y="1961514"/>
                  </a:lnTo>
                  <a:lnTo>
                    <a:pt x="3863340" y="1913889"/>
                  </a:lnTo>
                  <a:lnTo>
                    <a:pt x="3843019" y="1867534"/>
                  </a:lnTo>
                  <a:lnTo>
                    <a:pt x="3819525" y="1823084"/>
                  </a:lnTo>
                  <a:lnTo>
                    <a:pt x="3793490" y="1779269"/>
                  </a:lnTo>
                  <a:lnTo>
                    <a:pt x="3770629" y="1746884"/>
                  </a:lnTo>
                  <a:lnTo>
                    <a:pt x="3749040" y="1713229"/>
                  </a:lnTo>
                  <a:lnTo>
                    <a:pt x="3729990" y="1678304"/>
                  </a:lnTo>
                  <a:lnTo>
                    <a:pt x="3712844" y="1642744"/>
                  </a:lnTo>
                  <a:lnTo>
                    <a:pt x="3697604" y="1605914"/>
                  </a:lnTo>
                  <a:lnTo>
                    <a:pt x="3684269" y="1569084"/>
                  </a:lnTo>
                  <a:lnTo>
                    <a:pt x="3672840" y="1530984"/>
                  </a:lnTo>
                  <a:lnTo>
                    <a:pt x="3663315" y="1492249"/>
                  </a:lnTo>
                  <a:lnTo>
                    <a:pt x="3656965" y="1456689"/>
                  </a:lnTo>
                  <a:lnTo>
                    <a:pt x="3649979" y="1421129"/>
                  </a:lnTo>
                  <a:lnTo>
                    <a:pt x="3643629" y="1380489"/>
                  </a:lnTo>
                  <a:lnTo>
                    <a:pt x="3639819" y="1360804"/>
                  </a:lnTo>
                  <a:lnTo>
                    <a:pt x="3636010" y="1340484"/>
                  </a:lnTo>
                  <a:lnTo>
                    <a:pt x="3616960" y="1242694"/>
                  </a:lnTo>
                  <a:lnTo>
                    <a:pt x="3606800" y="1194434"/>
                  </a:lnTo>
                  <a:lnTo>
                    <a:pt x="3596640" y="1145539"/>
                  </a:lnTo>
                  <a:lnTo>
                    <a:pt x="3582035" y="1088389"/>
                  </a:lnTo>
                  <a:lnTo>
                    <a:pt x="3564254" y="1032509"/>
                  </a:lnTo>
                  <a:lnTo>
                    <a:pt x="3545204" y="986154"/>
                  </a:lnTo>
                  <a:lnTo>
                    <a:pt x="3524250" y="941069"/>
                  </a:lnTo>
                  <a:lnTo>
                    <a:pt x="3502025" y="896619"/>
                  </a:lnTo>
                  <a:lnTo>
                    <a:pt x="3477260" y="853439"/>
                  </a:lnTo>
                  <a:lnTo>
                    <a:pt x="3451225" y="810894"/>
                  </a:lnTo>
                  <a:lnTo>
                    <a:pt x="3423285" y="769619"/>
                  </a:lnTo>
                  <a:lnTo>
                    <a:pt x="3397250" y="730249"/>
                  </a:lnTo>
                  <a:lnTo>
                    <a:pt x="3373754" y="689609"/>
                  </a:lnTo>
                  <a:lnTo>
                    <a:pt x="3352800" y="648334"/>
                  </a:lnTo>
                  <a:lnTo>
                    <a:pt x="3334385" y="605789"/>
                  </a:lnTo>
                  <a:lnTo>
                    <a:pt x="3317875" y="561974"/>
                  </a:lnTo>
                  <a:lnTo>
                    <a:pt x="3303904" y="516889"/>
                  </a:lnTo>
                  <a:lnTo>
                    <a:pt x="3296919" y="494029"/>
                  </a:lnTo>
                  <a:lnTo>
                    <a:pt x="3288665" y="471804"/>
                  </a:lnTo>
                  <a:lnTo>
                    <a:pt x="3267710" y="429259"/>
                  </a:lnTo>
                  <a:lnTo>
                    <a:pt x="3242310" y="388619"/>
                  </a:lnTo>
                  <a:lnTo>
                    <a:pt x="3211829" y="352424"/>
                  </a:lnTo>
                  <a:lnTo>
                    <a:pt x="3158490" y="302894"/>
                  </a:lnTo>
                  <a:lnTo>
                    <a:pt x="3101340" y="258444"/>
                  </a:lnTo>
                  <a:lnTo>
                    <a:pt x="3066415" y="233044"/>
                  </a:lnTo>
                  <a:lnTo>
                    <a:pt x="3030854" y="209549"/>
                  </a:lnTo>
                  <a:lnTo>
                    <a:pt x="2958465" y="162559"/>
                  </a:lnTo>
                  <a:lnTo>
                    <a:pt x="2916554" y="139699"/>
                  </a:lnTo>
                  <a:lnTo>
                    <a:pt x="2829560" y="101599"/>
                  </a:lnTo>
                  <a:lnTo>
                    <a:pt x="2787650" y="78739"/>
                  </a:lnTo>
                  <a:lnTo>
                    <a:pt x="2777490" y="74294"/>
                  </a:lnTo>
                  <a:lnTo>
                    <a:pt x="2766694" y="71119"/>
                  </a:lnTo>
                  <a:lnTo>
                    <a:pt x="2755900" y="68579"/>
                  </a:lnTo>
                  <a:lnTo>
                    <a:pt x="2744469" y="66674"/>
                  </a:lnTo>
                  <a:lnTo>
                    <a:pt x="2694304" y="56514"/>
                  </a:lnTo>
                  <a:lnTo>
                    <a:pt x="2644775" y="46989"/>
                  </a:lnTo>
                  <a:lnTo>
                    <a:pt x="2510790" y="26669"/>
                  </a:lnTo>
                  <a:lnTo>
                    <a:pt x="2277745" y="26669"/>
                  </a:lnTo>
                  <a:lnTo>
                    <a:pt x="2259329" y="26034"/>
                  </a:lnTo>
                  <a:lnTo>
                    <a:pt x="2241550" y="23494"/>
                  </a:lnTo>
                  <a:lnTo>
                    <a:pt x="2213610" y="19049"/>
                  </a:lnTo>
                  <a:lnTo>
                    <a:pt x="2013585" y="19049"/>
                  </a:lnTo>
                  <a:lnTo>
                    <a:pt x="1984375" y="18414"/>
                  </a:lnTo>
                  <a:lnTo>
                    <a:pt x="1955800" y="13969"/>
                  </a:lnTo>
                  <a:lnTo>
                    <a:pt x="1928495" y="5714"/>
                  </a:lnTo>
                  <a:lnTo>
                    <a:pt x="1792604" y="5714"/>
                  </a:lnTo>
                  <a:lnTo>
                    <a:pt x="1737995" y="4444"/>
                  </a:lnTo>
                  <a:lnTo>
                    <a:pt x="1684020" y="1269"/>
                  </a:lnTo>
                  <a:close/>
                  <a:moveTo>
                    <a:pt x="2403475" y="16509"/>
                  </a:moveTo>
                  <a:lnTo>
                    <a:pt x="2358390" y="17779"/>
                  </a:lnTo>
                  <a:lnTo>
                    <a:pt x="2313304" y="23494"/>
                  </a:lnTo>
                  <a:lnTo>
                    <a:pt x="2295525" y="26034"/>
                  </a:lnTo>
                  <a:lnTo>
                    <a:pt x="2277745" y="26669"/>
                  </a:lnTo>
                  <a:lnTo>
                    <a:pt x="2510790" y="26669"/>
                  </a:lnTo>
                  <a:lnTo>
                    <a:pt x="2493645" y="24764"/>
                  </a:lnTo>
                  <a:lnTo>
                    <a:pt x="2448560" y="18414"/>
                  </a:lnTo>
                  <a:lnTo>
                    <a:pt x="2403475" y="16509"/>
                  </a:lnTo>
                  <a:close/>
                  <a:moveTo>
                    <a:pt x="2142490" y="11429"/>
                  </a:moveTo>
                  <a:lnTo>
                    <a:pt x="2092960" y="11429"/>
                  </a:lnTo>
                  <a:lnTo>
                    <a:pt x="2042795" y="15874"/>
                  </a:lnTo>
                  <a:lnTo>
                    <a:pt x="2013585" y="19049"/>
                  </a:lnTo>
                  <a:lnTo>
                    <a:pt x="2213610" y="19049"/>
                  </a:lnTo>
                  <a:lnTo>
                    <a:pt x="2192020" y="15874"/>
                  </a:lnTo>
                  <a:lnTo>
                    <a:pt x="2142490" y="11429"/>
                  </a:lnTo>
                  <a:close/>
                  <a:moveTo>
                    <a:pt x="1907539" y="0"/>
                  </a:moveTo>
                  <a:lnTo>
                    <a:pt x="1900554" y="634"/>
                  </a:lnTo>
                  <a:lnTo>
                    <a:pt x="1846579" y="3809"/>
                  </a:lnTo>
                  <a:lnTo>
                    <a:pt x="1792604" y="5714"/>
                  </a:lnTo>
                  <a:lnTo>
                    <a:pt x="1928495" y="5714"/>
                  </a:lnTo>
                  <a:lnTo>
                    <a:pt x="1927225" y="5079"/>
                  </a:lnTo>
                  <a:lnTo>
                    <a:pt x="1920875" y="2539"/>
                  </a:lnTo>
                  <a:lnTo>
                    <a:pt x="1914525" y="1269"/>
                  </a:lnTo>
                  <a:lnTo>
                    <a:pt x="1907539" y="0"/>
                  </a:lnTo>
                  <a:close/>
                </a:path>
              </a:pathLst>
            </a:custGeom>
            <a:solidFill>
              <a:srgbClr val="89969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object 9"/>
            <p:cNvSpPr/>
            <p:nvPr/>
          </p:nvSpPr>
          <p:spPr>
            <a:xfrm>
              <a:off x="4320" y="8120520"/>
              <a:ext cx="2477520" cy="1878120"/>
            </a:xfrm>
            <a:custGeom>
              <a:avLst/>
              <a:gdLst/>
              <a:ahLst/>
              <a:rect l="l" t="t" r="r" b="b"/>
              <a:pathLst>
                <a:path w="2477770" h="1878329">
                  <a:moveTo>
                    <a:pt x="254635" y="159385"/>
                  </a:moveTo>
                  <a:lnTo>
                    <a:pt x="245110" y="122555"/>
                  </a:lnTo>
                  <a:lnTo>
                    <a:pt x="220345" y="81915"/>
                  </a:lnTo>
                  <a:lnTo>
                    <a:pt x="187325" y="48260"/>
                  </a:lnTo>
                  <a:lnTo>
                    <a:pt x="146685" y="30480"/>
                  </a:lnTo>
                  <a:lnTo>
                    <a:pt x="137795" y="30480"/>
                  </a:lnTo>
                  <a:lnTo>
                    <a:pt x="102870" y="36195"/>
                  </a:lnTo>
                  <a:lnTo>
                    <a:pt x="64770" y="56515"/>
                  </a:lnTo>
                  <a:lnTo>
                    <a:pt x="36195" y="90170"/>
                  </a:lnTo>
                  <a:lnTo>
                    <a:pt x="0" y="159385"/>
                  </a:lnTo>
                  <a:lnTo>
                    <a:pt x="5715" y="323850"/>
                  </a:lnTo>
                  <a:lnTo>
                    <a:pt x="33655" y="350520"/>
                  </a:lnTo>
                  <a:lnTo>
                    <a:pt x="106045" y="367030"/>
                  </a:lnTo>
                  <a:lnTo>
                    <a:pt x="114300" y="366395"/>
                  </a:lnTo>
                  <a:lnTo>
                    <a:pt x="162560" y="353695"/>
                  </a:lnTo>
                  <a:lnTo>
                    <a:pt x="203835" y="325755"/>
                  </a:lnTo>
                  <a:lnTo>
                    <a:pt x="233680" y="285115"/>
                  </a:lnTo>
                  <a:lnTo>
                    <a:pt x="253365" y="189230"/>
                  </a:lnTo>
                  <a:lnTo>
                    <a:pt x="254635" y="159385"/>
                  </a:lnTo>
                  <a:close/>
                  <a:moveTo>
                    <a:pt x="504190" y="1420495"/>
                  </a:moveTo>
                  <a:lnTo>
                    <a:pt x="494030" y="1370965"/>
                  </a:lnTo>
                  <a:lnTo>
                    <a:pt x="471805" y="1325880"/>
                  </a:lnTo>
                  <a:lnTo>
                    <a:pt x="468630" y="1319530"/>
                  </a:lnTo>
                  <a:lnTo>
                    <a:pt x="445135" y="1292225"/>
                  </a:lnTo>
                  <a:lnTo>
                    <a:pt x="440055" y="1287780"/>
                  </a:lnTo>
                  <a:lnTo>
                    <a:pt x="400685" y="1270000"/>
                  </a:lnTo>
                  <a:lnTo>
                    <a:pt x="379730" y="1267460"/>
                  </a:lnTo>
                  <a:lnTo>
                    <a:pt x="372110" y="1267460"/>
                  </a:lnTo>
                  <a:lnTo>
                    <a:pt x="365125" y="1268095"/>
                  </a:lnTo>
                  <a:lnTo>
                    <a:pt x="351155" y="1270635"/>
                  </a:lnTo>
                  <a:lnTo>
                    <a:pt x="344170" y="1273175"/>
                  </a:lnTo>
                  <a:lnTo>
                    <a:pt x="337820" y="1275080"/>
                  </a:lnTo>
                  <a:lnTo>
                    <a:pt x="297180" y="1304290"/>
                  </a:lnTo>
                  <a:lnTo>
                    <a:pt x="271145" y="1351280"/>
                  </a:lnTo>
                  <a:lnTo>
                    <a:pt x="247015" y="1411605"/>
                  </a:lnTo>
                  <a:lnTo>
                    <a:pt x="236855" y="1442720"/>
                  </a:lnTo>
                  <a:lnTo>
                    <a:pt x="245110" y="1470025"/>
                  </a:lnTo>
                  <a:lnTo>
                    <a:pt x="264160" y="1523365"/>
                  </a:lnTo>
                  <a:lnTo>
                    <a:pt x="278765" y="1557020"/>
                  </a:lnTo>
                  <a:lnTo>
                    <a:pt x="283210" y="1564640"/>
                  </a:lnTo>
                  <a:lnTo>
                    <a:pt x="313690" y="1593215"/>
                  </a:lnTo>
                  <a:lnTo>
                    <a:pt x="317500" y="1595120"/>
                  </a:lnTo>
                  <a:lnTo>
                    <a:pt x="320675" y="1597025"/>
                  </a:lnTo>
                  <a:lnTo>
                    <a:pt x="328295" y="1600835"/>
                  </a:lnTo>
                  <a:lnTo>
                    <a:pt x="332105" y="1602105"/>
                  </a:lnTo>
                  <a:lnTo>
                    <a:pt x="336550" y="1603375"/>
                  </a:lnTo>
                  <a:lnTo>
                    <a:pt x="344805" y="1605915"/>
                  </a:lnTo>
                  <a:lnTo>
                    <a:pt x="348615" y="1606550"/>
                  </a:lnTo>
                  <a:lnTo>
                    <a:pt x="353060" y="1607185"/>
                  </a:lnTo>
                  <a:lnTo>
                    <a:pt x="356870" y="1607820"/>
                  </a:lnTo>
                  <a:lnTo>
                    <a:pt x="374015" y="1607820"/>
                  </a:lnTo>
                  <a:lnTo>
                    <a:pt x="377825" y="1607185"/>
                  </a:lnTo>
                  <a:lnTo>
                    <a:pt x="382270" y="1607185"/>
                  </a:lnTo>
                  <a:lnTo>
                    <a:pt x="386080" y="1605915"/>
                  </a:lnTo>
                  <a:lnTo>
                    <a:pt x="390525" y="1605280"/>
                  </a:lnTo>
                  <a:lnTo>
                    <a:pt x="398145" y="1602740"/>
                  </a:lnTo>
                  <a:lnTo>
                    <a:pt x="402577" y="1601470"/>
                  </a:lnTo>
                  <a:lnTo>
                    <a:pt x="406400" y="1599565"/>
                  </a:lnTo>
                  <a:lnTo>
                    <a:pt x="410210" y="1598295"/>
                  </a:lnTo>
                  <a:lnTo>
                    <a:pt x="443230" y="1572895"/>
                  </a:lnTo>
                  <a:lnTo>
                    <a:pt x="448945" y="1566545"/>
                  </a:lnTo>
                  <a:lnTo>
                    <a:pt x="454660" y="1560830"/>
                  </a:lnTo>
                  <a:lnTo>
                    <a:pt x="479425" y="1526540"/>
                  </a:lnTo>
                  <a:lnTo>
                    <a:pt x="495935" y="1487805"/>
                  </a:lnTo>
                  <a:lnTo>
                    <a:pt x="504190" y="1437640"/>
                  </a:lnTo>
                  <a:lnTo>
                    <a:pt x="504190" y="1420495"/>
                  </a:lnTo>
                  <a:close/>
                  <a:moveTo>
                    <a:pt x="787400" y="727710"/>
                  </a:moveTo>
                  <a:lnTo>
                    <a:pt x="786130" y="713740"/>
                  </a:lnTo>
                  <a:lnTo>
                    <a:pt x="784860" y="707390"/>
                  </a:lnTo>
                  <a:lnTo>
                    <a:pt x="783590" y="700405"/>
                  </a:lnTo>
                  <a:lnTo>
                    <a:pt x="782320" y="694055"/>
                  </a:lnTo>
                  <a:lnTo>
                    <a:pt x="779780" y="687070"/>
                  </a:lnTo>
                  <a:lnTo>
                    <a:pt x="777875" y="680720"/>
                  </a:lnTo>
                  <a:lnTo>
                    <a:pt x="774700" y="674370"/>
                  </a:lnTo>
                  <a:lnTo>
                    <a:pt x="772160" y="668020"/>
                  </a:lnTo>
                  <a:lnTo>
                    <a:pt x="768985" y="662305"/>
                  </a:lnTo>
                  <a:lnTo>
                    <a:pt x="757555" y="645160"/>
                  </a:lnTo>
                  <a:lnTo>
                    <a:pt x="753110" y="640080"/>
                  </a:lnTo>
                  <a:lnTo>
                    <a:pt x="748030" y="635000"/>
                  </a:lnTo>
                  <a:lnTo>
                    <a:pt x="743585" y="629920"/>
                  </a:lnTo>
                  <a:lnTo>
                    <a:pt x="709930" y="605790"/>
                  </a:lnTo>
                  <a:lnTo>
                    <a:pt x="703580" y="603250"/>
                  </a:lnTo>
                  <a:lnTo>
                    <a:pt x="697230" y="600075"/>
                  </a:lnTo>
                  <a:lnTo>
                    <a:pt x="690880" y="598170"/>
                  </a:lnTo>
                  <a:lnTo>
                    <a:pt x="684530" y="595630"/>
                  </a:lnTo>
                  <a:lnTo>
                    <a:pt x="678180" y="593725"/>
                  </a:lnTo>
                  <a:lnTo>
                    <a:pt x="664210" y="591185"/>
                  </a:lnTo>
                  <a:lnTo>
                    <a:pt x="621030" y="591185"/>
                  </a:lnTo>
                  <a:lnTo>
                    <a:pt x="584835" y="601980"/>
                  </a:lnTo>
                  <a:lnTo>
                    <a:pt x="555625" y="625475"/>
                  </a:lnTo>
                  <a:lnTo>
                    <a:pt x="535940" y="662305"/>
                  </a:lnTo>
                  <a:lnTo>
                    <a:pt x="525145" y="712470"/>
                  </a:lnTo>
                  <a:lnTo>
                    <a:pt x="527050" y="756920"/>
                  </a:lnTo>
                  <a:lnTo>
                    <a:pt x="532765" y="800100"/>
                  </a:lnTo>
                  <a:lnTo>
                    <a:pt x="543560" y="842645"/>
                  </a:lnTo>
                  <a:lnTo>
                    <a:pt x="558800" y="884555"/>
                  </a:lnTo>
                  <a:lnTo>
                    <a:pt x="605155" y="914400"/>
                  </a:lnTo>
                  <a:lnTo>
                    <a:pt x="624840" y="918210"/>
                  </a:lnTo>
                  <a:lnTo>
                    <a:pt x="669290" y="917575"/>
                  </a:lnTo>
                  <a:lnTo>
                    <a:pt x="708025" y="904240"/>
                  </a:lnTo>
                  <a:lnTo>
                    <a:pt x="739775" y="878840"/>
                  </a:lnTo>
                  <a:lnTo>
                    <a:pt x="764540" y="843915"/>
                  </a:lnTo>
                  <a:lnTo>
                    <a:pt x="780415" y="800100"/>
                  </a:lnTo>
                  <a:lnTo>
                    <a:pt x="786765" y="748030"/>
                  </a:lnTo>
                  <a:lnTo>
                    <a:pt x="787400" y="741045"/>
                  </a:lnTo>
                  <a:lnTo>
                    <a:pt x="787400" y="727710"/>
                  </a:lnTo>
                  <a:close/>
                  <a:moveTo>
                    <a:pt x="1024255" y="139700"/>
                  </a:moveTo>
                  <a:lnTo>
                    <a:pt x="1017270" y="97790"/>
                  </a:lnTo>
                  <a:lnTo>
                    <a:pt x="992505" y="40640"/>
                  </a:lnTo>
                  <a:lnTo>
                    <a:pt x="929640" y="1905"/>
                  </a:lnTo>
                  <a:lnTo>
                    <a:pt x="877570" y="0"/>
                  </a:lnTo>
                  <a:lnTo>
                    <a:pt x="858520" y="10795"/>
                  </a:lnTo>
                  <a:lnTo>
                    <a:pt x="822960" y="35560"/>
                  </a:lnTo>
                  <a:lnTo>
                    <a:pt x="792480" y="69215"/>
                  </a:lnTo>
                  <a:lnTo>
                    <a:pt x="772160" y="112395"/>
                  </a:lnTo>
                  <a:lnTo>
                    <a:pt x="763905" y="160020"/>
                  </a:lnTo>
                  <a:lnTo>
                    <a:pt x="763905" y="171450"/>
                  </a:lnTo>
                  <a:lnTo>
                    <a:pt x="771525" y="218440"/>
                  </a:lnTo>
                  <a:lnTo>
                    <a:pt x="792480" y="273050"/>
                  </a:lnTo>
                  <a:lnTo>
                    <a:pt x="840740" y="318135"/>
                  </a:lnTo>
                  <a:lnTo>
                    <a:pt x="876935" y="323850"/>
                  </a:lnTo>
                  <a:lnTo>
                    <a:pt x="887095" y="323850"/>
                  </a:lnTo>
                  <a:lnTo>
                    <a:pt x="896620" y="323215"/>
                  </a:lnTo>
                  <a:lnTo>
                    <a:pt x="906780" y="321945"/>
                  </a:lnTo>
                  <a:lnTo>
                    <a:pt x="916305" y="319405"/>
                  </a:lnTo>
                  <a:lnTo>
                    <a:pt x="926465" y="316865"/>
                  </a:lnTo>
                  <a:lnTo>
                    <a:pt x="969645" y="292100"/>
                  </a:lnTo>
                  <a:lnTo>
                    <a:pt x="995680" y="261620"/>
                  </a:lnTo>
                  <a:lnTo>
                    <a:pt x="1012825" y="223520"/>
                  </a:lnTo>
                  <a:lnTo>
                    <a:pt x="1022350" y="182245"/>
                  </a:lnTo>
                  <a:lnTo>
                    <a:pt x="1024255" y="160655"/>
                  </a:lnTo>
                  <a:lnTo>
                    <a:pt x="1024255" y="139700"/>
                  </a:lnTo>
                  <a:close/>
                  <a:moveTo>
                    <a:pt x="1096645" y="1479550"/>
                  </a:moveTo>
                  <a:lnTo>
                    <a:pt x="1089025" y="1432560"/>
                  </a:lnTo>
                  <a:lnTo>
                    <a:pt x="1069975" y="1388745"/>
                  </a:lnTo>
                  <a:lnTo>
                    <a:pt x="1041400" y="1350645"/>
                  </a:lnTo>
                  <a:lnTo>
                    <a:pt x="983615" y="1306195"/>
                  </a:lnTo>
                  <a:lnTo>
                    <a:pt x="944245" y="1294765"/>
                  </a:lnTo>
                  <a:lnTo>
                    <a:pt x="905510" y="1299210"/>
                  </a:lnTo>
                  <a:lnTo>
                    <a:pt x="870585" y="1319530"/>
                  </a:lnTo>
                  <a:lnTo>
                    <a:pt x="839470" y="1356360"/>
                  </a:lnTo>
                  <a:lnTo>
                    <a:pt x="812165" y="1409700"/>
                  </a:lnTo>
                  <a:lnTo>
                    <a:pt x="793115" y="1466215"/>
                  </a:lnTo>
                  <a:lnTo>
                    <a:pt x="789940" y="1494790"/>
                  </a:lnTo>
                  <a:lnTo>
                    <a:pt x="789940" y="1508760"/>
                  </a:lnTo>
                  <a:lnTo>
                    <a:pt x="791210" y="1522730"/>
                  </a:lnTo>
                  <a:lnTo>
                    <a:pt x="791845" y="1530350"/>
                  </a:lnTo>
                  <a:lnTo>
                    <a:pt x="803275" y="1571625"/>
                  </a:lnTo>
                  <a:lnTo>
                    <a:pt x="822960" y="1609090"/>
                  </a:lnTo>
                  <a:lnTo>
                    <a:pt x="827405" y="1614805"/>
                  </a:lnTo>
                  <a:lnTo>
                    <a:pt x="831215" y="1620520"/>
                  </a:lnTo>
                  <a:lnTo>
                    <a:pt x="836295" y="1626235"/>
                  </a:lnTo>
                  <a:lnTo>
                    <a:pt x="840740" y="1631315"/>
                  </a:lnTo>
                  <a:lnTo>
                    <a:pt x="850900" y="1641475"/>
                  </a:lnTo>
                  <a:lnTo>
                    <a:pt x="856615" y="1645920"/>
                  </a:lnTo>
                  <a:lnTo>
                    <a:pt x="861695" y="1651000"/>
                  </a:lnTo>
                  <a:lnTo>
                    <a:pt x="867410" y="1654810"/>
                  </a:lnTo>
                  <a:lnTo>
                    <a:pt x="873125" y="1659255"/>
                  </a:lnTo>
                  <a:lnTo>
                    <a:pt x="879475" y="1663065"/>
                  </a:lnTo>
                  <a:lnTo>
                    <a:pt x="923925" y="1674495"/>
                  </a:lnTo>
                  <a:lnTo>
                    <a:pt x="967740" y="1671955"/>
                  </a:lnTo>
                  <a:lnTo>
                    <a:pt x="1008380" y="1656715"/>
                  </a:lnTo>
                  <a:lnTo>
                    <a:pt x="1043940" y="1630680"/>
                  </a:lnTo>
                  <a:lnTo>
                    <a:pt x="1071880" y="1595120"/>
                  </a:lnTo>
                  <a:lnTo>
                    <a:pt x="1090295" y="1551940"/>
                  </a:lnTo>
                  <a:lnTo>
                    <a:pt x="1096010" y="1503045"/>
                  </a:lnTo>
                  <a:lnTo>
                    <a:pt x="1096645" y="1490980"/>
                  </a:lnTo>
                  <a:lnTo>
                    <a:pt x="1096645" y="1479550"/>
                  </a:lnTo>
                  <a:close/>
                  <a:moveTo>
                    <a:pt x="1373505" y="982345"/>
                  </a:moveTo>
                  <a:lnTo>
                    <a:pt x="1372235" y="967105"/>
                  </a:lnTo>
                  <a:lnTo>
                    <a:pt x="1370965" y="959485"/>
                  </a:lnTo>
                  <a:lnTo>
                    <a:pt x="1368425" y="951865"/>
                  </a:lnTo>
                  <a:lnTo>
                    <a:pt x="1366520" y="944880"/>
                  </a:lnTo>
                  <a:lnTo>
                    <a:pt x="1341755" y="906780"/>
                  </a:lnTo>
                  <a:lnTo>
                    <a:pt x="1303020" y="882650"/>
                  </a:lnTo>
                  <a:lnTo>
                    <a:pt x="1280795" y="877570"/>
                  </a:lnTo>
                  <a:lnTo>
                    <a:pt x="1275715" y="877570"/>
                  </a:lnTo>
                  <a:lnTo>
                    <a:pt x="1273175" y="876935"/>
                  </a:lnTo>
                  <a:lnTo>
                    <a:pt x="1265555" y="877570"/>
                  </a:lnTo>
                  <a:lnTo>
                    <a:pt x="1258570" y="876935"/>
                  </a:lnTo>
                  <a:lnTo>
                    <a:pt x="1251585" y="876935"/>
                  </a:lnTo>
                  <a:lnTo>
                    <a:pt x="1238250" y="878205"/>
                  </a:lnTo>
                  <a:lnTo>
                    <a:pt x="1231265" y="879475"/>
                  </a:lnTo>
                  <a:lnTo>
                    <a:pt x="1224280" y="881380"/>
                  </a:lnTo>
                  <a:lnTo>
                    <a:pt x="1217930" y="883285"/>
                  </a:lnTo>
                  <a:lnTo>
                    <a:pt x="1210945" y="885190"/>
                  </a:lnTo>
                  <a:lnTo>
                    <a:pt x="1175385" y="905510"/>
                  </a:lnTo>
                  <a:lnTo>
                    <a:pt x="1147445" y="935990"/>
                  </a:lnTo>
                  <a:lnTo>
                    <a:pt x="1130300" y="974090"/>
                  </a:lnTo>
                  <a:lnTo>
                    <a:pt x="1128395" y="980440"/>
                  </a:lnTo>
                  <a:lnTo>
                    <a:pt x="1127125" y="987425"/>
                  </a:lnTo>
                  <a:lnTo>
                    <a:pt x="1125855" y="1001395"/>
                  </a:lnTo>
                  <a:lnTo>
                    <a:pt x="1125855" y="1015365"/>
                  </a:lnTo>
                  <a:lnTo>
                    <a:pt x="1132205" y="1067435"/>
                  </a:lnTo>
                  <a:lnTo>
                    <a:pt x="1148715" y="1109980"/>
                  </a:lnTo>
                  <a:lnTo>
                    <a:pt x="1174750" y="1141730"/>
                  </a:lnTo>
                  <a:lnTo>
                    <a:pt x="1208405" y="1161415"/>
                  </a:lnTo>
                  <a:lnTo>
                    <a:pt x="1248410" y="1167765"/>
                  </a:lnTo>
                  <a:lnTo>
                    <a:pt x="1290320" y="1158240"/>
                  </a:lnTo>
                  <a:lnTo>
                    <a:pt x="1323340" y="1131570"/>
                  </a:lnTo>
                  <a:lnTo>
                    <a:pt x="1348105" y="1093470"/>
                  </a:lnTo>
                  <a:lnTo>
                    <a:pt x="1364615" y="1047115"/>
                  </a:lnTo>
                  <a:lnTo>
                    <a:pt x="1372870" y="989330"/>
                  </a:lnTo>
                  <a:lnTo>
                    <a:pt x="1373505" y="982345"/>
                  </a:lnTo>
                  <a:close/>
                  <a:moveTo>
                    <a:pt x="1575435" y="478155"/>
                  </a:moveTo>
                  <a:lnTo>
                    <a:pt x="1562735" y="421640"/>
                  </a:lnTo>
                  <a:lnTo>
                    <a:pt x="1544320" y="366395"/>
                  </a:lnTo>
                  <a:lnTo>
                    <a:pt x="1519555" y="326390"/>
                  </a:lnTo>
                  <a:lnTo>
                    <a:pt x="1482090" y="299085"/>
                  </a:lnTo>
                  <a:lnTo>
                    <a:pt x="1436370" y="287020"/>
                  </a:lnTo>
                  <a:lnTo>
                    <a:pt x="1426845" y="287020"/>
                  </a:lnTo>
                  <a:lnTo>
                    <a:pt x="1388745" y="292100"/>
                  </a:lnTo>
                  <a:lnTo>
                    <a:pt x="1323340" y="323850"/>
                  </a:lnTo>
                  <a:lnTo>
                    <a:pt x="1296670" y="367665"/>
                  </a:lnTo>
                  <a:lnTo>
                    <a:pt x="1283335" y="403860"/>
                  </a:lnTo>
                  <a:lnTo>
                    <a:pt x="1276350" y="441960"/>
                  </a:lnTo>
                  <a:lnTo>
                    <a:pt x="1275080" y="454660"/>
                  </a:lnTo>
                  <a:lnTo>
                    <a:pt x="1274445" y="467360"/>
                  </a:lnTo>
                  <a:lnTo>
                    <a:pt x="1274445" y="480060"/>
                  </a:lnTo>
                  <a:lnTo>
                    <a:pt x="1278890" y="518795"/>
                  </a:lnTo>
                  <a:lnTo>
                    <a:pt x="1289050" y="556260"/>
                  </a:lnTo>
                  <a:lnTo>
                    <a:pt x="1314450" y="598170"/>
                  </a:lnTo>
                  <a:lnTo>
                    <a:pt x="1347470" y="628650"/>
                  </a:lnTo>
                  <a:lnTo>
                    <a:pt x="1386205" y="645160"/>
                  </a:lnTo>
                  <a:lnTo>
                    <a:pt x="1427480" y="647700"/>
                  </a:lnTo>
                  <a:lnTo>
                    <a:pt x="1468120" y="635000"/>
                  </a:lnTo>
                  <a:lnTo>
                    <a:pt x="1505585" y="605790"/>
                  </a:lnTo>
                  <a:lnTo>
                    <a:pt x="1525905" y="575310"/>
                  </a:lnTo>
                  <a:lnTo>
                    <a:pt x="1544955" y="544195"/>
                  </a:lnTo>
                  <a:lnTo>
                    <a:pt x="1560830" y="511810"/>
                  </a:lnTo>
                  <a:lnTo>
                    <a:pt x="1575435" y="478155"/>
                  </a:lnTo>
                  <a:close/>
                  <a:moveTo>
                    <a:pt x="1734185" y="1697990"/>
                  </a:moveTo>
                  <a:lnTo>
                    <a:pt x="1724660" y="1636395"/>
                  </a:lnTo>
                  <a:lnTo>
                    <a:pt x="1689100" y="1562735"/>
                  </a:lnTo>
                  <a:lnTo>
                    <a:pt x="1656715" y="1532255"/>
                  </a:lnTo>
                  <a:lnTo>
                    <a:pt x="1617980" y="1520190"/>
                  </a:lnTo>
                  <a:lnTo>
                    <a:pt x="1570355" y="1523365"/>
                  </a:lnTo>
                  <a:lnTo>
                    <a:pt x="1525270" y="1538605"/>
                  </a:lnTo>
                  <a:lnTo>
                    <a:pt x="1494790" y="1565275"/>
                  </a:lnTo>
                  <a:lnTo>
                    <a:pt x="1477010" y="1605280"/>
                  </a:lnTo>
                  <a:lnTo>
                    <a:pt x="1470025" y="1662430"/>
                  </a:lnTo>
                  <a:lnTo>
                    <a:pt x="1470025" y="1672590"/>
                  </a:lnTo>
                  <a:lnTo>
                    <a:pt x="1471295" y="1720215"/>
                  </a:lnTo>
                  <a:lnTo>
                    <a:pt x="1480820" y="1772920"/>
                  </a:lnTo>
                  <a:lnTo>
                    <a:pt x="1494790" y="1814830"/>
                  </a:lnTo>
                  <a:lnTo>
                    <a:pt x="1521460" y="1849755"/>
                  </a:lnTo>
                  <a:lnTo>
                    <a:pt x="1558925" y="1871980"/>
                  </a:lnTo>
                  <a:lnTo>
                    <a:pt x="1584325" y="1878330"/>
                  </a:lnTo>
                  <a:lnTo>
                    <a:pt x="1603375" y="1878330"/>
                  </a:lnTo>
                  <a:lnTo>
                    <a:pt x="1656080" y="1860550"/>
                  </a:lnTo>
                  <a:lnTo>
                    <a:pt x="1691005" y="1829435"/>
                  </a:lnTo>
                  <a:lnTo>
                    <a:pt x="1696085" y="1821180"/>
                  </a:lnTo>
                  <a:lnTo>
                    <a:pt x="1701165" y="1813560"/>
                  </a:lnTo>
                  <a:lnTo>
                    <a:pt x="1704975" y="1804670"/>
                  </a:lnTo>
                  <a:lnTo>
                    <a:pt x="1711325" y="1793875"/>
                  </a:lnTo>
                  <a:lnTo>
                    <a:pt x="1716405" y="1782445"/>
                  </a:lnTo>
                  <a:lnTo>
                    <a:pt x="1731010" y="1734820"/>
                  </a:lnTo>
                  <a:lnTo>
                    <a:pt x="1733550" y="1710055"/>
                  </a:lnTo>
                  <a:lnTo>
                    <a:pt x="1734185" y="1697990"/>
                  </a:lnTo>
                  <a:close/>
                  <a:moveTo>
                    <a:pt x="1946275" y="991870"/>
                  </a:moveTo>
                  <a:lnTo>
                    <a:pt x="1945005" y="984250"/>
                  </a:lnTo>
                  <a:lnTo>
                    <a:pt x="1943735" y="977265"/>
                  </a:lnTo>
                  <a:lnTo>
                    <a:pt x="1942465" y="969645"/>
                  </a:lnTo>
                  <a:lnTo>
                    <a:pt x="1934845" y="948690"/>
                  </a:lnTo>
                  <a:lnTo>
                    <a:pt x="1931670" y="941705"/>
                  </a:lnTo>
                  <a:lnTo>
                    <a:pt x="1927225" y="935355"/>
                  </a:lnTo>
                  <a:lnTo>
                    <a:pt x="1923415" y="929005"/>
                  </a:lnTo>
                  <a:lnTo>
                    <a:pt x="1892935" y="897255"/>
                  </a:lnTo>
                  <a:lnTo>
                    <a:pt x="1818005" y="875030"/>
                  </a:lnTo>
                  <a:lnTo>
                    <a:pt x="1784985" y="886460"/>
                  </a:lnTo>
                  <a:lnTo>
                    <a:pt x="1758950" y="916305"/>
                  </a:lnTo>
                  <a:lnTo>
                    <a:pt x="1738630" y="965200"/>
                  </a:lnTo>
                  <a:lnTo>
                    <a:pt x="1732915" y="986790"/>
                  </a:lnTo>
                  <a:lnTo>
                    <a:pt x="1727200" y="1007745"/>
                  </a:lnTo>
                  <a:lnTo>
                    <a:pt x="1722755" y="1028065"/>
                  </a:lnTo>
                  <a:lnTo>
                    <a:pt x="1718310" y="1045845"/>
                  </a:lnTo>
                  <a:lnTo>
                    <a:pt x="1718310" y="1059180"/>
                  </a:lnTo>
                  <a:lnTo>
                    <a:pt x="1719580" y="1065530"/>
                  </a:lnTo>
                  <a:lnTo>
                    <a:pt x="1720215" y="1071880"/>
                  </a:lnTo>
                  <a:lnTo>
                    <a:pt x="1721485" y="1078230"/>
                  </a:lnTo>
                  <a:lnTo>
                    <a:pt x="1736725" y="1114425"/>
                  </a:lnTo>
                  <a:lnTo>
                    <a:pt x="1757680" y="1139190"/>
                  </a:lnTo>
                  <a:lnTo>
                    <a:pt x="1762125" y="1143635"/>
                  </a:lnTo>
                  <a:lnTo>
                    <a:pt x="1767840" y="1147445"/>
                  </a:lnTo>
                  <a:lnTo>
                    <a:pt x="1772920" y="1151255"/>
                  </a:lnTo>
                  <a:lnTo>
                    <a:pt x="1778635" y="1154430"/>
                  </a:lnTo>
                  <a:lnTo>
                    <a:pt x="1790065" y="1160145"/>
                  </a:lnTo>
                  <a:lnTo>
                    <a:pt x="1796415" y="1162685"/>
                  </a:lnTo>
                  <a:lnTo>
                    <a:pt x="1802765" y="1164590"/>
                  </a:lnTo>
                  <a:lnTo>
                    <a:pt x="1808480" y="1166495"/>
                  </a:lnTo>
                  <a:lnTo>
                    <a:pt x="1814830" y="1167130"/>
                  </a:lnTo>
                  <a:lnTo>
                    <a:pt x="1827530" y="1167765"/>
                  </a:lnTo>
                  <a:lnTo>
                    <a:pt x="1833880" y="1167765"/>
                  </a:lnTo>
                  <a:lnTo>
                    <a:pt x="1881505" y="1151890"/>
                  </a:lnTo>
                  <a:lnTo>
                    <a:pt x="1912620" y="1121410"/>
                  </a:lnTo>
                  <a:lnTo>
                    <a:pt x="1923415" y="1098550"/>
                  </a:lnTo>
                  <a:lnTo>
                    <a:pt x="1930400" y="1079500"/>
                  </a:lnTo>
                  <a:lnTo>
                    <a:pt x="1936750" y="1060450"/>
                  </a:lnTo>
                  <a:lnTo>
                    <a:pt x="1941195" y="1041400"/>
                  </a:lnTo>
                  <a:lnTo>
                    <a:pt x="1945005" y="1021080"/>
                  </a:lnTo>
                  <a:lnTo>
                    <a:pt x="1946275" y="1014095"/>
                  </a:lnTo>
                  <a:lnTo>
                    <a:pt x="1946275" y="991870"/>
                  </a:lnTo>
                  <a:close/>
                  <a:moveTo>
                    <a:pt x="2477770" y="1565910"/>
                  </a:moveTo>
                  <a:lnTo>
                    <a:pt x="2475865" y="1546860"/>
                  </a:lnTo>
                  <a:lnTo>
                    <a:pt x="2474595" y="1532255"/>
                  </a:lnTo>
                  <a:lnTo>
                    <a:pt x="2473325" y="1520825"/>
                  </a:lnTo>
                  <a:lnTo>
                    <a:pt x="2472055" y="1510665"/>
                  </a:lnTo>
                  <a:lnTo>
                    <a:pt x="2457450" y="1461770"/>
                  </a:lnTo>
                  <a:lnTo>
                    <a:pt x="2430780" y="1428750"/>
                  </a:lnTo>
                  <a:lnTo>
                    <a:pt x="2395220" y="1412875"/>
                  </a:lnTo>
                  <a:lnTo>
                    <a:pt x="2352675" y="1415415"/>
                  </a:lnTo>
                  <a:lnTo>
                    <a:pt x="2305685" y="1437005"/>
                  </a:lnTo>
                  <a:lnTo>
                    <a:pt x="2270125" y="1468120"/>
                  </a:lnTo>
                  <a:lnTo>
                    <a:pt x="2245360" y="1508125"/>
                  </a:lnTo>
                  <a:lnTo>
                    <a:pt x="2232660" y="1553845"/>
                  </a:lnTo>
                  <a:lnTo>
                    <a:pt x="2231390" y="1565910"/>
                  </a:lnTo>
                  <a:lnTo>
                    <a:pt x="2231390" y="1577340"/>
                  </a:lnTo>
                  <a:lnTo>
                    <a:pt x="2239010" y="1619885"/>
                  </a:lnTo>
                  <a:lnTo>
                    <a:pt x="2258695" y="1654810"/>
                  </a:lnTo>
                  <a:lnTo>
                    <a:pt x="2287905" y="1681480"/>
                  </a:lnTo>
                  <a:lnTo>
                    <a:pt x="2323465" y="1697990"/>
                  </a:lnTo>
                  <a:lnTo>
                    <a:pt x="2343150" y="1701800"/>
                  </a:lnTo>
                  <a:lnTo>
                    <a:pt x="2390775" y="1686560"/>
                  </a:lnTo>
                  <a:lnTo>
                    <a:pt x="2434590" y="1651635"/>
                  </a:lnTo>
                  <a:lnTo>
                    <a:pt x="2466340" y="1607820"/>
                  </a:lnTo>
                  <a:lnTo>
                    <a:pt x="2477770" y="1565910"/>
                  </a:lnTo>
                  <a:close/>
                </a:path>
              </a:pathLst>
            </a:custGeom>
            <a:solidFill>
              <a:srgbClr val="bd796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10"/>
          <p:cNvSpPr/>
          <p:nvPr/>
        </p:nvSpPr>
        <p:spPr>
          <a:xfrm>
            <a:off x="421560" y="7406640"/>
            <a:ext cx="267120" cy="339840"/>
          </a:xfrm>
          <a:custGeom>
            <a:avLst/>
            <a:gdLst/>
            <a:ahLst/>
            <a:rect l="l" t="t" r="r" b="b"/>
            <a:pathLst>
              <a:path w="267334" h="340359">
                <a:moveTo>
                  <a:pt x="142875" y="0"/>
                </a:moveTo>
                <a:lnTo>
                  <a:pt x="81914" y="17780"/>
                </a:lnTo>
                <a:lnTo>
                  <a:pt x="52069" y="48260"/>
                </a:lnTo>
                <a:lnTo>
                  <a:pt x="34289" y="83820"/>
                </a:lnTo>
                <a:lnTo>
                  <a:pt x="10159" y="144145"/>
                </a:lnTo>
                <a:lnTo>
                  <a:pt x="0" y="175260"/>
                </a:lnTo>
                <a:lnTo>
                  <a:pt x="17144" y="229235"/>
                </a:lnTo>
                <a:lnTo>
                  <a:pt x="41909" y="289560"/>
                </a:lnTo>
                <a:lnTo>
                  <a:pt x="73025" y="323215"/>
                </a:lnTo>
                <a:lnTo>
                  <a:pt x="111759" y="339090"/>
                </a:lnTo>
                <a:lnTo>
                  <a:pt x="120014" y="340360"/>
                </a:lnTo>
                <a:lnTo>
                  <a:pt x="132714" y="340360"/>
                </a:lnTo>
                <a:lnTo>
                  <a:pt x="137159" y="340360"/>
                </a:lnTo>
                <a:lnTo>
                  <a:pt x="145414" y="339725"/>
                </a:lnTo>
                <a:lnTo>
                  <a:pt x="184150" y="324485"/>
                </a:lnTo>
                <a:lnTo>
                  <a:pt x="187325" y="321945"/>
                </a:lnTo>
                <a:lnTo>
                  <a:pt x="191134" y="319405"/>
                </a:lnTo>
                <a:lnTo>
                  <a:pt x="223519" y="287020"/>
                </a:lnTo>
                <a:lnTo>
                  <a:pt x="246379" y="251460"/>
                </a:lnTo>
                <a:lnTo>
                  <a:pt x="261619" y="212090"/>
                </a:lnTo>
                <a:lnTo>
                  <a:pt x="267334" y="170180"/>
                </a:lnTo>
                <a:lnTo>
                  <a:pt x="267334" y="161925"/>
                </a:lnTo>
                <a:lnTo>
                  <a:pt x="257175" y="103505"/>
                </a:lnTo>
                <a:lnTo>
                  <a:pt x="239394" y="65405"/>
                </a:lnTo>
                <a:lnTo>
                  <a:pt x="191134" y="12700"/>
                </a:lnTo>
                <a:lnTo>
                  <a:pt x="149859" y="635"/>
                </a:lnTo>
                <a:lnTo>
                  <a:pt x="142875" y="0"/>
                </a:lnTo>
                <a:close/>
              </a:path>
            </a:pathLst>
          </a:custGeom>
          <a:solidFill>
            <a:srgbClr val="bd7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2022-07-29T07:21:36Z</dcterms:created>
  <dc:creator/>
  <dc:description/>
  <dc:language>en-US</dc:language>
  <cp:lastModifiedBy/>
  <dcterms:modified xsi:type="dcterms:W3CDTF">2022-07-29T07:21:36Z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