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33ED88-B22F-461C-BA3A-D9DA0D73DAC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35AD72-EEC2-4B22-AE38-3E30EBE425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E0A221-18BA-454D-8823-AD0FCA0312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BA943E-5689-45B8-AF7F-38BA1B5B206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0369A5-00E0-4737-9E84-35835CD2F20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2BE83B-858C-4A93-9E60-44EC563FE2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6A2B5D-DAC5-4B17-9C39-A5811B200D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429558-4B9B-41A2-9197-EFBFF8DA615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292400" y="1701000"/>
            <a:ext cx="4971240" cy="827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39DD85-72D8-498D-A0D5-0C3F9C6CDD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B5EB4C-0F18-4715-AB5C-DEE1D4E0049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322D2B-9725-482D-BDBD-C77453C2A3C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3642F1-F6D5-467F-90B6-8EB70CCD5C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4320" y="3665160"/>
            <a:ext cx="7547400" cy="70120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5752440" y="0"/>
            <a:ext cx="1798560" cy="139680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4320" y="0"/>
            <a:ext cx="1799280" cy="13968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750" spc="-1" strike="noStrike">
                <a:latin typeface="Calibri"/>
              </a:rPr>
              <a:t>Click to edit the title text format</a:t>
            </a:r>
            <a:endParaRPr b="0" lang="en-US" sz="375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A191AD5-8E19-4708-8902-545DBDA65FB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92400" y="1701000"/>
            <a:ext cx="4971240" cy="232308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algn="ctr">
              <a:lnSpc>
                <a:spcPts val="4144"/>
              </a:lnSpc>
              <a:spcBef>
                <a:spcPts val="96"/>
              </a:spcBef>
              <a:buNone/>
            </a:pPr>
            <a:r>
              <a:rPr b="1" lang="en-US" sz="3750" spc="58" strike="noStrike">
                <a:solidFill>
                  <a:srgbClr val="fff500"/>
                </a:solidFill>
                <a:latin typeface="Century Gothic"/>
              </a:rPr>
              <a:t>CELEBRA</a:t>
            </a:r>
            <a:endParaRPr b="0" lang="en-US" sz="3750" spc="-1" strike="noStrike">
              <a:latin typeface="Calibri"/>
            </a:endParaRPr>
          </a:p>
          <a:p>
            <a:pPr algn="ctr">
              <a:lnSpc>
                <a:spcPts val="7024"/>
              </a:lnSpc>
              <a:buNone/>
            </a:pPr>
            <a:r>
              <a:rPr b="1" lang="en-US" sz="6150" spc="-1" strike="noStrike">
                <a:solidFill>
                  <a:srgbClr val="fff500"/>
                </a:solidFill>
                <a:latin typeface="Century Gothic"/>
              </a:rPr>
              <a:t>EL</a:t>
            </a:r>
            <a:r>
              <a:rPr b="1" lang="en-US" sz="6150" spc="-335" strike="noStrike">
                <a:solidFill>
                  <a:srgbClr val="fff500"/>
                </a:solidFill>
                <a:latin typeface="Century Gothic"/>
              </a:rPr>
              <a:t> </a:t>
            </a:r>
            <a:r>
              <a:rPr b="1" lang="en-US" sz="6150" spc="-1" strike="noStrike">
                <a:solidFill>
                  <a:srgbClr val="fff500"/>
                </a:solidFill>
                <a:latin typeface="Century Gothic"/>
              </a:rPr>
              <a:t>1</a:t>
            </a:r>
            <a:r>
              <a:rPr b="1" lang="en-US" sz="6150" spc="-335" strike="noStrike">
                <a:solidFill>
                  <a:srgbClr val="fff500"/>
                </a:solidFill>
                <a:latin typeface="Century Gothic"/>
              </a:rPr>
              <a:t> </a:t>
            </a:r>
            <a:r>
              <a:rPr b="1" lang="en-US" sz="6150" spc="-66" strike="noStrike">
                <a:solidFill>
                  <a:srgbClr val="fff500"/>
                </a:solidFill>
                <a:latin typeface="Century Gothic"/>
              </a:rPr>
              <a:t>DE</a:t>
            </a:r>
            <a:r>
              <a:rPr b="1" lang="en-US" sz="6150" spc="-347" strike="noStrike">
                <a:solidFill>
                  <a:srgbClr val="fff500"/>
                </a:solidFill>
                <a:latin typeface="Century Gothic"/>
              </a:rPr>
              <a:t> </a:t>
            </a:r>
            <a:r>
              <a:rPr b="1" lang="en-US" sz="6150" spc="-307" strike="noStrike">
                <a:solidFill>
                  <a:srgbClr val="fff500"/>
                </a:solidFill>
                <a:latin typeface="Century Gothic"/>
              </a:rPr>
              <a:t>MAYO</a:t>
            </a:r>
            <a:endParaRPr b="0" lang="en-US" sz="6150" spc="-1" strike="noStrike">
              <a:latin typeface="Calibri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2936160" y="3213360"/>
            <a:ext cx="1693800" cy="51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3300" spc="-120" strike="noStrike">
                <a:solidFill>
                  <a:srgbClr val="fff500"/>
                </a:solidFill>
                <a:latin typeface="Lucida Sans Unicode"/>
              </a:rPr>
              <a:t>-</a:t>
            </a:r>
            <a:r>
              <a:rPr b="0" lang="en-US" sz="3300" spc="-225" strike="noStrike">
                <a:solidFill>
                  <a:srgbClr val="fff500"/>
                </a:solidFill>
                <a:latin typeface="Lucida Sans Unicode"/>
              </a:rPr>
              <a:t> </a:t>
            </a:r>
            <a:r>
              <a:rPr b="0" lang="en-US" sz="3300" spc="-126" strike="noStrike">
                <a:solidFill>
                  <a:srgbClr val="fff500"/>
                </a:solidFill>
                <a:latin typeface="Lucida Sans Unicode"/>
              </a:rPr>
              <a:t>2022</a:t>
            </a:r>
            <a:r>
              <a:rPr b="0" lang="en-US" sz="3300" spc="-236" strike="noStrike">
                <a:solidFill>
                  <a:srgbClr val="fff500"/>
                </a:solidFill>
                <a:latin typeface="Lucida Sans Unicode"/>
              </a:rPr>
              <a:t> </a:t>
            </a:r>
            <a:r>
              <a:rPr b="0" lang="en-US" sz="3300" spc="-52" strike="noStrike">
                <a:solidFill>
                  <a:srgbClr val="fff500"/>
                </a:solidFill>
                <a:latin typeface="Lucida Sans Unicode"/>
              </a:rPr>
              <a:t>-</a:t>
            </a:r>
            <a:endParaRPr b="0" lang="en-US" sz="3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2022-07-29T03:16:54Z</dcterms:created>
  <dc:creator/>
  <dc:description/>
  <dc:language>en-US</dc:language>
  <cp:lastModifiedBy/>
  <dcterms:modified xsi:type="dcterms:W3CDTF">2022-07-29T03:16:54Z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