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F798F4-73F1-40F0-9AFD-E2B19E6CBCB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9CC4A3-2432-49AA-B122-6891CD81771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212CCF-9EDB-41EC-B367-7196AAA8005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7B9386-B3A2-4D6F-B319-1CE5F430206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582E24-0957-4B33-96A8-7DF2D507E66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E0DE45-87F2-4B66-ABDE-012989FA3EC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9262B4-9555-41F1-ABA9-E6258F7C603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164BC7-FFF2-40B7-8F13-9125BB34701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428E5C-F0D7-46FB-92A6-ED792E94D11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3B0CA5-135F-438C-9E62-01A2250E19D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B7A289-2571-4544-8E1F-681FF3CE02B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C8950F-484A-4794-947C-417EC7BAC8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4320" y="320040"/>
            <a:ext cx="4011480" cy="330156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AD4421C-C84C-4EC6-9604-FD3D92E5547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255600" y="3214080"/>
            <a:ext cx="3618360" cy="639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262800" indent="-73800">
              <a:lnSpc>
                <a:spcPct val="125000"/>
              </a:lnSpc>
              <a:spcBef>
                <a:spcPts val="96"/>
              </a:spcBef>
              <a:buNone/>
              <a:tabLst>
                <a:tab algn="l" pos="0"/>
              </a:tabLst>
            </a:pPr>
            <a:r>
              <a:rPr b="0" lang="en-US" sz="8900" spc="-296" strike="noStrike">
                <a:solidFill>
                  <a:srgbClr val="f0001d"/>
                </a:solidFill>
                <a:latin typeface="Book Antiqua"/>
              </a:rPr>
              <a:t>Cinco </a:t>
            </a:r>
            <a:r>
              <a:rPr b="0" lang="en-US" sz="8900" spc="-321" strike="noStrike">
                <a:solidFill>
                  <a:srgbClr val="004b52"/>
                </a:solidFill>
                <a:latin typeface="Book Antiqua"/>
              </a:rPr>
              <a:t>Mayo,</a:t>
            </a:r>
            <a:endParaRPr b="0" lang="en-US" sz="8900" spc="-1" strike="noStrike">
              <a:latin typeface="Arial"/>
            </a:endParaRPr>
          </a:p>
          <a:p>
            <a:pPr marL="12600" indent="-73800">
              <a:lnSpc>
                <a:spcPct val="100000"/>
              </a:lnSpc>
              <a:spcBef>
                <a:spcPts val="2234"/>
              </a:spcBef>
              <a:buNone/>
              <a:tabLst>
                <a:tab algn="l" pos="0"/>
              </a:tabLst>
            </a:pPr>
            <a:r>
              <a:rPr b="0" lang="en-US" sz="8900" spc="-310" strike="noStrike">
                <a:solidFill>
                  <a:srgbClr val="004b52"/>
                </a:solidFill>
                <a:latin typeface="Book Antiqua"/>
              </a:rPr>
              <a:t>huevón</a:t>
            </a:r>
            <a:endParaRPr b="0" lang="en-US" sz="8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2022-07-29T03:36:36Z</dcterms:created>
  <dc:creator/>
  <dc:description/>
  <dc:language>en-US</dc:language>
  <cp:lastModifiedBy/>
  <dcterms:modified xsi:type="dcterms:W3CDTF">2022-07-29T03:36:36Z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