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B977C4-AE1B-403E-9E4E-4D372F36F61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423006-DA0D-40A2-9F3A-4DA27F8A59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BF381E-76FF-47CD-B5F4-7008F0BDDBF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FB9210-B5DC-4C53-A3F3-A5598FA2273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F42798-C943-4563-B80B-AEE754A65BB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18C73B-EE33-46A4-A9C7-6463EB214E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3F0C02-3940-41C0-BAEC-3FC7ADD1EE1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0B9178-E639-4458-963F-95C8CF5D77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178349-8BB4-4749-8466-281EEE5585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B13207-79B3-4232-9501-A13830141B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8B44CF-BFCB-4133-A287-BC94A8C1DB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429EFC-C27F-43E8-B30B-097E81EE2D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381FEB-8391-49E0-A7CE-0801F50AFC1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2880" y="0"/>
            <a:ext cx="7549560" cy="10676880"/>
            <a:chOff x="2880" y="0"/>
            <a:chExt cx="7549560" cy="1067688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2880" y="0"/>
              <a:ext cx="7549560" cy="1067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1" name="object 4"/>
            <p:cNvSpPr/>
            <p:nvPr/>
          </p:nvSpPr>
          <p:spPr>
            <a:xfrm>
              <a:off x="1115640" y="244080"/>
              <a:ext cx="2465280" cy="7470360"/>
            </a:xfrm>
            <a:custGeom>
              <a:avLst/>
              <a:gdLst/>
              <a:ahLst/>
              <a:rect l="l" t="t" r="r" b="b"/>
              <a:pathLst>
                <a:path w="2465704" h="7470775">
                  <a:moveTo>
                    <a:pt x="717931" y="1473200"/>
                  </a:moveTo>
                  <a:lnTo>
                    <a:pt x="660145" y="1473200"/>
                  </a:lnTo>
                  <a:lnTo>
                    <a:pt x="668401" y="1498600"/>
                  </a:lnTo>
                  <a:lnTo>
                    <a:pt x="677290" y="1511300"/>
                  </a:lnTo>
                  <a:lnTo>
                    <a:pt x="687451" y="1536700"/>
                  </a:lnTo>
                  <a:lnTo>
                    <a:pt x="696976" y="1549400"/>
                  </a:lnTo>
                  <a:lnTo>
                    <a:pt x="716661" y="1574800"/>
                  </a:lnTo>
                  <a:lnTo>
                    <a:pt x="736981" y="1612900"/>
                  </a:lnTo>
                  <a:lnTo>
                    <a:pt x="760476" y="1638300"/>
                  </a:lnTo>
                  <a:lnTo>
                    <a:pt x="786638" y="1663700"/>
                  </a:lnTo>
                  <a:lnTo>
                    <a:pt x="822832" y="1701800"/>
                  </a:lnTo>
                  <a:lnTo>
                    <a:pt x="862202" y="1714500"/>
                  </a:lnTo>
                  <a:lnTo>
                    <a:pt x="904748" y="1739900"/>
                  </a:lnTo>
                  <a:lnTo>
                    <a:pt x="994282" y="1739900"/>
                  </a:lnTo>
                  <a:lnTo>
                    <a:pt x="1040130" y="1727200"/>
                  </a:lnTo>
                  <a:lnTo>
                    <a:pt x="1080770" y="1701800"/>
                  </a:lnTo>
                  <a:lnTo>
                    <a:pt x="1118234" y="1676400"/>
                  </a:lnTo>
                  <a:lnTo>
                    <a:pt x="1135380" y="1663700"/>
                  </a:lnTo>
                  <a:lnTo>
                    <a:pt x="907288" y="1663700"/>
                  </a:lnTo>
                  <a:lnTo>
                    <a:pt x="870457" y="1638300"/>
                  </a:lnTo>
                  <a:lnTo>
                    <a:pt x="836168" y="1625600"/>
                  </a:lnTo>
                  <a:lnTo>
                    <a:pt x="803782" y="1587500"/>
                  </a:lnTo>
                  <a:lnTo>
                    <a:pt x="774445" y="1562100"/>
                  </a:lnTo>
                  <a:lnTo>
                    <a:pt x="747776" y="1524000"/>
                  </a:lnTo>
                  <a:lnTo>
                    <a:pt x="724915" y="1485900"/>
                  </a:lnTo>
                  <a:lnTo>
                    <a:pt x="717931" y="1473200"/>
                  </a:lnTo>
                  <a:close/>
                  <a:moveTo>
                    <a:pt x="1010284" y="1219200"/>
                  </a:moveTo>
                  <a:lnTo>
                    <a:pt x="979043" y="1231900"/>
                  </a:lnTo>
                  <a:lnTo>
                    <a:pt x="958723" y="1244600"/>
                  </a:lnTo>
                  <a:lnTo>
                    <a:pt x="955548" y="1270000"/>
                  </a:lnTo>
                  <a:lnTo>
                    <a:pt x="976502" y="1308100"/>
                  </a:lnTo>
                  <a:lnTo>
                    <a:pt x="1020444" y="1320800"/>
                  </a:lnTo>
                  <a:lnTo>
                    <a:pt x="1066800" y="1333500"/>
                  </a:lnTo>
                  <a:lnTo>
                    <a:pt x="1165859" y="1333500"/>
                  </a:lnTo>
                  <a:lnTo>
                    <a:pt x="1176655" y="1371600"/>
                  </a:lnTo>
                  <a:lnTo>
                    <a:pt x="1181100" y="1422400"/>
                  </a:lnTo>
                  <a:lnTo>
                    <a:pt x="1178559" y="1460500"/>
                  </a:lnTo>
                  <a:lnTo>
                    <a:pt x="1167130" y="1498600"/>
                  </a:lnTo>
                  <a:lnTo>
                    <a:pt x="1143634" y="1549400"/>
                  </a:lnTo>
                  <a:lnTo>
                    <a:pt x="1110614" y="1587500"/>
                  </a:lnTo>
                  <a:lnTo>
                    <a:pt x="1070609" y="1625600"/>
                  </a:lnTo>
                  <a:lnTo>
                    <a:pt x="1026159" y="1651000"/>
                  </a:lnTo>
                  <a:lnTo>
                    <a:pt x="984757" y="1663700"/>
                  </a:lnTo>
                  <a:lnTo>
                    <a:pt x="1135380" y="1663700"/>
                  </a:lnTo>
                  <a:lnTo>
                    <a:pt x="1182370" y="1612900"/>
                  </a:lnTo>
                  <a:lnTo>
                    <a:pt x="1207770" y="1574800"/>
                  </a:lnTo>
                  <a:lnTo>
                    <a:pt x="1228089" y="1536700"/>
                  </a:lnTo>
                  <a:lnTo>
                    <a:pt x="1242821" y="1498600"/>
                  </a:lnTo>
                  <a:lnTo>
                    <a:pt x="1252346" y="1447800"/>
                  </a:lnTo>
                  <a:lnTo>
                    <a:pt x="1254887" y="1409700"/>
                  </a:lnTo>
                  <a:lnTo>
                    <a:pt x="1251077" y="1358900"/>
                  </a:lnTo>
                  <a:lnTo>
                    <a:pt x="1240282" y="1320800"/>
                  </a:lnTo>
                  <a:lnTo>
                    <a:pt x="1292987" y="1295400"/>
                  </a:lnTo>
                  <a:lnTo>
                    <a:pt x="1342517" y="1270000"/>
                  </a:lnTo>
                  <a:lnTo>
                    <a:pt x="1388237" y="1244600"/>
                  </a:lnTo>
                  <a:lnTo>
                    <a:pt x="1114425" y="1244600"/>
                  </a:lnTo>
                  <a:lnTo>
                    <a:pt x="1080134" y="1231900"/>
                  </a:lnTo>
                  <a:lnTo>
                    <a:pt x="1045209" y="1231900"/>
                  </a:lnTo>
                  <a:lnTo>
                    <a:pt x="1010284" y="1219200"/>
                  </a:lnTo>
                  <a:close/>
                  <a:moveTo>
                    <a:pt x="700151" y="1435100"/>
                  </a:moveTo>
                  <a:lnTo>
                    <a:pt x="545719" y="1435100"/>
                  </a:lnTo>
                  <a:lnTo>
                    <a:pt x="543813" y="1460500"/>
                  </a:lnTo>
                  <a:lnTo>
                    <a:pt x="543179" y="1498600"/>
                  </a:lnTo>
                  <a:lnTo>
                    <a:pt x="545719" y="1524000"/>
                  </a:lnTo>
                  <a:lnTo>
                    <a:pt x="550163" y="1549400"/>
                  </a:lnTo>
                  <a:lnTo>
                    <a:pt x="555879" y="1562100"/>
                  </a:lnTo>
                  <a:lnTo>
                    <a:pt x="567436" y="1574800"/>
                  </a:lnTo>
                  <a:lnTo>
                    <a:pt x="593470" y="1574800"/>
                  </a:lnTo>
                  <a:lnTo>
                    <a:pt x="615695" y="1549400"/>
                  </a:lnTo>
                  <a:lnTo>
                    <a:pt x="633476" y="1524000"/>
                  </a:lnTo>
                  <a:lnTo>
                    <a:pt x="648081" y="1498600"/>
                  </a:lnTo>
                  <a:lnTo>
                    <a:pt x="660145" y="1473200"/>
                  </a:lnTo>
                  <a:lnTo>
                    <a:pt x="717931" y="1473200"/>
                  </a:lnTo>
                  <a:lnTo>
                    <a:pt x="705231" y="1447800"/>
                  </a:lnTo>
                  <a:lnTo>
                    <a:pt x="700151" y="1435100"/>
                  </a:lnTo>
                  <a:close/>
                  <a:moveTo>
                    <a:pt x="196341" y="0"/>
                  </a:moveTo>
                  <a:lnTo>
                    <a:pt x="146138" y="0"/>
                  </a:lnTo>
                  <a:lnTo>
                    <a:pt x="134061" y="12700"/>
                  </a:lnTo>
                  <a:lnTo>
                    <a:pt x="112458" y="63500"/>
                  </a:lnTo>
                  <a:lnTo>
                    <a:pt x="93395" y="101600"/>
                  </a:lnTo>
                  <a:lnTo>
                    <a:pt x="76873" y="152400"/>
                  </a:lnTo>
                  <a:lnTo>
                    <a:pt x="62903" y="190500"/>
                  </a:lnTo>
                  <a:lnTo>
                    <a:pt x="51460" y="241300"/>
                  </a:lnTo>
                  <a:lnTo>
                    <a:pt x="41935" y="279400"/>
                  </a:lnTo>
                  <a:lnTo>
                    <a:pt x="34315" y="330200"/>
                  </a:lnTo>
                  <a:lnTo>
                    <a:pt x="27952" y="381000"/>
                  </a:lnTo>
                  <a:lnTo>
                    <a:pt x="22872" y="431800"/>
                  </a:lnTo>
                  <a:lnTo>
                    <a:pt x="19697" y="482600"/>
                  </a:lnTo>
                  <a:lnTo>
                    <a:pt x="19062" y="520700"/>
                  </a:lnTo>
                  <a:lnTo>
                    <a:pt x="20332" y="571500"/>
                  </a:lnTo>
                  <a:lnTo>
                    <a:pt x="24142" y="622300"/>
                  </a:lnTo>
                  <a:lnTo>
                    <a:pt x="31127" y="673100"/>
                  </a:lnTo>
                  <a:lnTo>
                    <a:pt x="40665" y="723900"/>
                  </a:lnTo>
                  <a:lnTo>
                    <a:pt x="54000" y="762000"/>
                  </a:lnTo>
                  <a:lnTo>
                    <a:pt x="71158" y="812800"/>
                  </a:lnTo>
                  <a:lnTo>
                    <a:pt x="92760" y="863600"/>
                  </a:lnTo>
                  <a:lnTo>
                    <a:pt x="119443" y="914400"/>
                  </a:lnTo>
                  <a:lnTo>
                    <a:pt x="149948" y="952500"/>
                  </a:lnTo>
                  <a:lnTo>
                    <a:pt x="183641" y="990600"/>
                  </a:lnTo>
                  <a:lnTo>
                    <a:pt x="221741" y="1028700"/>
                  </a:lnTo>
                  <a:lnTo>
                    <a:pt x="179831" y="1041400"/>
                  </a:lnTo>
                  <a:lnTo>
                    <a:pt x="141046" y="1066800"/>
                  </a:lnTo>
                  <a:lnTo>
                    <a:pt x="106108" y="1092200"/>
                  </a:lnTo>
                  <a:lnTo>
                    <a:pt x="74968" y="1117600"/>
                  </a:lnTo>
                  <a:lnTo>
                    <a:pt x="48285" y="1155700"/>
                  </a:lnTo>
                  <a:lnTo>
                    <a:pt x="26682" y="1193800"/>
                  </a:lnTo>
                  <a:lnTo>
                    <a:pt x="11442" y="1231900"/>
                  </a:lnTo>
                  <a:lnTo>
                    <a:pt x="1904" y="1270000"/>
                  </a:lnTo>
                  <a:lnTo>
                    <a:pt x="0" y="1320800"/>
                  </a:lnTo>
                  <a:lnTo>
                    <a:pt x="5079" y="1358900"/>
                  </a:lnTo>
                  <a:lnTo>
                    <a:pt x="17792" y="1409700"/>
                  </a:lnTo>
                  <a:lnTo>
                    <a:pt x="40030" y="1447800"/>
                  </a:lnTo>
                  <a:lnTo>
                    <a:pt x="69253" y="1485900"/>
                  </a:lnTo>
                  <a:lnTo>
                    <a:pt x="102298" y="1511300"/>
                  </a:lnTo>
                  <a:lnTo>
                    <a:pt x="138506" y="1536700"/>
                  </a:lnTo>
                  <a:lnTo>
                    <a:pt x="177291" y="1549400"/>
                  </a:lnTo>
                  <a:lnTo>
                    <a:pt x="218566" y="1562100"/>
                  </a:lnTo>
                  <a:lnTo>
                    <a:pt x="303656" y="1562100"/>
                  </a:lnTo>
                  <a:lnTo>
                    <a:pt x="390144" y="1536700"/>
                  </a:lnTo>
                  <a:lnTo>
                    <a:pt x="432053" y="1511300"/>
                  </a:lnTo>
                  <a:lnTo>
                    <a:pt x="472059" y="1498600"/>
                  </a:lnTo>
                  <a:lnTo>
                    <a:pt x="491108" y="1485900"/>
                  </a:lnTo>
                  <a:lnTo>
                    <a:pt x="229997" y="1485900"/>
                  </a:lnTo>
                  <a:lnTo>
                    <a:pt x="189991" y="1473200"/>
                  </a:lnTo>
                  <a:lnTo>
                    <a:pt x="152488" y="1460500"/>
                  </a:lnTo>
                  <a:lnTo>
                    <a:pt x="119443" y="1422400"/>
                  </a:lnTo>
                  <a:lnTo>
                    <a:pt x="92125" y="1384300"/>
                  </a:lnTo>
                  <a:lnTo>
                    <a:pt x="76873" y="1333500"/>
                  </a:lnTo>
                  <a:lnTo>
                    <a:pt x="74333" y="1282700"/>
                  </a:lnTo>
                  <a:lnTo>
                    <a:pt x="83870" y="1231900"/>
                  </a:lnTo>
                  <a:lnTo>
                    <a:pt x="106108" y="1181100"/>
                  </a:lnTo>
                  <a:lnTo>
                    <a:pt x="140411" y="1143000"/>
                  </a:lnTo>
                  <a:lnTo>
                    <a:pt x="183006" y="1117600"/>
                  </a:lnTo>
                  <a:lnTo>
                    <a:pt x="231266" y="1092200"/>
                  </a:lnTo>
                  <a:lnTo>
                    <a:pt x="534924" y="1092200"/>
                  </a:lnTo>
                  <a:lnTo>
                    <a:pt x="485394" y="1079500"/>
                  </a:lnTo>
                  <a:lnTo>
                    <a:pt x="437769" y="1066800"/>
                  </a:lnTo>
                  <a:lnTo>
                    <a:pt x="392684" y="1041400"/>
                  </a:lnTo>
                  <a:lnTo>
                    <a:pt x="350773" y="1016000"/>
                  </a:lnTo>
                  <a:lnTo>
                    <a:pt x="311276" y="990600"/>
                  </a:lnTo>
                  <a:lnTo>
                    <a:pt x="275081" y="965200"/>
                  </a:lnTo>
                  <a:lnTo>
                    <a:pt x="242062" y="927100"/>
                  </a:lnTo>
                  <a:lnTo>
                    <a:pt x="211581" y="889000"/>
                  </a:lnTo>
                  <a:lnTo>
                    <a:pt x="185547" y="850900"/>
                  </a:lnTo>
                  <a:lnTo>
                    <a:pt x="162687" y="812800"/>
                  </a:lnTo>
                  <a:lnTo>
                    <a:pt x="142951" y="762000"/>
                  </a:lnTo>
                  <a:lnTo>
                    <a:pt x="127711" y="711200"/>
                  </a:lnTo>
                  <a:lnTo>
                    <a:pt x="117538" y="673100"/>
                  </a:lnTo>
                  <a:lnTo>
                    <a:pt x="109918" y="622300"/>
                  </a:lnTo>
                  <a:lnTo>
                    <a:pt x="104838" y="584200"/>
                  </a:lnTo>
                  <a:lnTo>
                    <a:pt x="102298" y="533400"/>
                  </a:lnTo>
                  <a:lnTo>
                    <a:pt x="102298" y="482600"/>
                  </a:lnTo>
                  <a:lnTo>
                    <a:pt x="104838" y="431800"/>
                  </a:lnTo>
                  <a:lnTo>
                    <a:pt x="109918" y="381000"/>
                  </a:lnTo>
                  <a:lnTo>
                    <a:pt x="116903" y="330200"/>
                  </a:lnTo>
                  <a:lnTo>
                    <a:pt x="126441" y="292100"/>
                  </a:lnTo>
                  <a:lnTo>
                    <a:pt x="138506" y="241300"/>
                  </a:lnTo>
                  <a:lnTo>
                    <a:pt x="153123" y="190500"/>
                  </a:lnTo>
                  <a:lnTo>
                    <a:pt x="169672" y="152400"/>
                  </a:lnTo>
                  <a:lnTo>
                    <a:pt x="188722" y="101600"/>
                  </a:lnTo>
                  <a:lnTo>
                    <a:pt x="321437" y="101600"/>
                  </a:lnTo>
                  <a:lnTo>
                    <a:pt x="310641" y="88900"/>
                  </a:lnTo>
                  <a:lnTo>
                    <a:pt x="275716" y="63500"/>
                  </a:lnTo>
                  <a:lnTo>
                    <a:pt x="237616" y="25400"/>
                  </a:lnTo>
                  <a:lnTo>
                    <a:pt x="196341" y="0"/>
                  </a:lnTo>
                  <a:close/>
                  <a:moveTo>
                    <a:pt x="654431" y="800100"/>
                  </a:moveTo>
                  <a:lnTo>
                    <a:pt x="654431" y="1079500"/>
                  </a:lnTo>
                  <a:lnTo>
                    <a:pt x="651256" y="1079500"/>
                  </a:lnTo>
                  <a:lnTo>
                    <a:pt x="649351" y="1092200"/>
                  </a:lnTo>
                  <a:lnTo>
                    <a:pt x="646176" y="1092200"/>
                  </a:lnTo>
                  <a:lnTo>
                    <a:pt x="630936" y="1130300"/>
                  </a:lnTo>
                  <a:lnTo>
                    <a:pt x="616965" y="1168400"/>
                  </a:lnTo>
                  <a:lnTo>
                    <a:pt x="604265" y="1206500"/>
                  </a:lnTo>
                  <a:lnTo>
                    <a:pt x="592836" y="1244600"/>
                  </a:lnTo>
                  <a:lnTo>
                    <a:pt x="587120" y="1257300"/>
                  </a:lnTo>
                  <a:lnTo>
                    <a:pt x="581406" y="1282700"/>
                  </a:lnTo>
                  <a:lnTo>
                    <a:pt x="575690" y="1295400"/>
                  </a:lnTo>
                  <a:lnTo>
                    <a:pt x="570611" y="1320800"/>
                  </a:lnTo>
                  <a:lnTo>
                    <a:pt x="531749" y="1346200"/>
                  </a:lnTo>
                  <a:lnTo>
                    <a:pt x="493013" y="1384300"/>
                  </a:lnTo>
                  <a:lnTo>
                    <a:pt x="452373" y="1422400"/>
                  </a:lnTo>
                  <a:lnTo>
                    <a:pt x="407923" y="1447800"/>
                  </a:lnTo>
                  <a:lnTo>
                    <a:pt x="358394" y="1473200"/>
                  </a:lnTo>
                  <a:lnTo>
                    <a:pt x="315722" y="1485900"/>
                  </a:lnTo>
                  <a:lnTo>
                    <a:pt x="491108" y="1485900"/>
                  </a:lnTo>
                  <a:lnTo>
                    <a:pt x="510158" y="1473200"/>
                  </a:lnTo>
                  <a:lnTo>
                    <a:pt x="545719" y="1435100"/>
                  </a:lnTo>
                  <a:lnTo>
                    <a:pt x="700151" y="1435100"/>
                  </a:lnTo>
                  <a:lnTo>
                    <a:pt x="689356" y="1409700"/>
                  </a:lnTo>
                  <a:lnTo>
                    <a:pt x="681736" y="1409700"/>
                  </a:lnTo>
                  <a:lnTo>
                    <a:pt x="686181" y="1384300"/>
                  </a:lnTo>
                  <a:lnTo>
                    <a:pt x="689990" y="1371600"/>
                  </a:lnTo>
                  <a:lnTo>
                    <a:pt x="693801" y="1346200"/>
                  </a:lnTo>
                  <a:lnTo>
                    <a:pt x="698245" y="1333500"/>
                  </a:lnTo>
                  <a:lnTo>
                    <a:pt x="708406" y="1295400"/>
                  </a:lnTo>
                  <a:lnTo>
                    <a:pt x="717931" y="1244600"/>
                  </a:lnTo>
                  <a:lnTo>
                    <a:pt x="727456" y="1206500"/>
                  </a:lnTo>
                  <a:lnTo>
                    <a:pt x="736345" y="1168400"/>
                  </a:lnTo>
                  <a:lnTo>
                    <a:pt x="742695" y="1143000"/>
                  </a:lnTo>
                  <a:lnTo>
                    <a:pt x="745870" y="1117600"/>
                  </a:lnTo>
                  <a:lnTo>
                    <a:pt x="780795" y="1066800"/>
                  </a:lnTo>
                  <a:lnTo>
                    <a:pt x="814577" y="1028700"/>
                  </a:lnTo>
                  <a:lnTo>
                    <a:pt x="849502" y="990600"/>
                  </a:lnTo>
                  <a:lnTo>
                    <a:pt x="861568" y="977900"/>
                  </a:lnTo>
                  <a:lnTo>
                    <a:pt x="789813" y="977900"/>
                  </a:lnTo>
                  <a:lnTo>
                    <a:pt x="792988" y="965200"/>
                  </a:lnTo>
                  <a:lnTo>
                    <a:pt x="794893" y="952500"/>
                  </a:lnTo>
                  <a:lnTo>
                    <a:pt x="821563" y="914400"/>
                  </a:lnTo>
                  <a:lnTo>
                    <a:pt x="684911" y="914400"/>
                  </a:lnTo>
                  <a:lnTo>
                    <a:pt x="673481" y="863600"/>
                  </a:lnTo>
                  <a:lnTo>
                    <a:pt x="659511" y="812800"/>
                  </a:lnTo>
                  <a:lnTo>
                    <a:pt x="654431" y="800100"/>
                  </a:lnTo>
                  <a:close/>
                  <a:moveTo>
                    <a:pt x="1675383" y="508000"/>
                  </a:moveTo>
                  <a:lnTo>
                    <a:pt x="1669033" y="508000"/>
                  </a:lnTo>
                  <a:lnTo>
                    <a:pt x="1669033" y="584200"/>
                  </a:lnTo>
                  <a:lnTo>
                    <a:pt x="1668399" y="596900"/>
                  </a:lnTo>
                  <a:lnTo>
                    <a:pt x="1663954" y="609600"/>
                  </a:lnTo>
                  <a:lnTo>
                    <a:pt x="1658874" y="622300"/>
                  </a:lnTo>
                  <a:lnTo>
                    <a:pt x="1655064" y="635000"/>
                  </a:lnTo>
                  <a:lnTo>
                    <a:pt x="1645539" y="673100"/>
                  </a:lnTo>
                  <a:lnTo>
                    <a:pt x="1634744" y="711200"/>
                  </a:lnTo>
                  <a:lnTo>
                    <a:pt x="1622679" y="749300"/>
                  </a:lnTo>
                  <a:lnTo>
                    <a:pt x="1609344" y="787400"/>
                  </a:lnTo>
                  <a:lnTo>
                    <a:pt x="1590294" y="825500"/>
                  </a:lnTo>
                  <a:lnTo>
                    <a:pt x="1570608" y="876300"/>
                  </a:lnTo>
                  <a:lnTo>
                    <a:pt x="1549019" y="914400"/>
                  </a:lnTo>
                  <a:lnTo>
                    <a:pt x="1526158" y="952500"/>
                  </a:lnTo>
                  <a:lnTo>
                    <a:pt x="1502664" y="1003300"/>
                  </a:lnTo>
                  <a:lnTo>
                    <a:pt x="1477264" y="1041400"/>
                  </a:lnTo>
                  <a:lnTo>
                    <a:pt x="1451102" y="1079500"/>
                  </a:lnTo>
                  <a:lnTo>
                    <a:pt x="1421892" y="1117600"/>
                  </a:lnTo>
                  <a:lnTo>
                    <a:pt x="1389507" y="1143000"/>
                  </a:lnTo>
                  <a:lnTo>
                    <a:pt x="1353946" y="1181100"/>
                  </a:lnTo>
                  <a:lnTo>
                    <a:pt x="1315212" y="1206500"/>
                  </a:lnTo>
                  <a:lnTo>
                    <a:pt x="1272667" y="1219200"/>
                  </a:lnTo>
                  <a:lnTo>
                    <a:pt x="1242821" y="1231900"/>
                  </a:lnTo>
                  <a:lnTo>
                    <a:pt x="1212214" y="1244600"/>
                  </a:lnTo>
                  <a:lnTo>
                    <a:pt x="1388237" y="1244600"/>
                  </a:lnTo>
                  <a:lnTo>
                    <a:pt x="1427607" y="1219200"/>
                  </a:lnTo>
                  <a:lnTo>
                    <a:pt x="1462024" y="1181100"/>
                  </a:lnTo>
                  <a:lnTo>
                    <a:pt x="1494408" y="1143000"/>
                  </a:lnTo>
                  <a:lnTo>
                    <a:pt x="1524889" y="1092200"/>
                  </a:lnTo>
                  <a:lnTo>
                    <a:pt x="1552829" y="1054100"/>
                  </a:lnTo>
                  <a:lnTo>
                    <a:pt x="1578864" y="1003300"/>
                  </a:lnTo>
                  <a:lnTo>
                    <a:pt x="1602994" y="965200"/>
                  </a:lnTo>
                  <a:lnTo>
                    <a:pt x="1625219" y="914400"/>
                  </a:lnTo>
                  <a:lnTo>
                    <a:pt x="1645539" y="863600"/>
                  </a:lnTo>
                  <a:lnTo>
                    <a:pt x="1663954" y="812800"/>
                  </a:lnTo>
                  <a:lnTo>
                    <a:pt x="1681099" y="774700"/>
                  </a:lnTo>
                  <a:lnTo>
                    <a:pt x="1691386" y="736600"/>
                  </a:lnTo>
                  <a:lnTo>
                    <a:pt x="1700911" y="711200"/>
                  </a:lnTo>
                  <a:lnTo>
                    <a:pt x="1713611" y="647700"/>
                  </a:lnTo>
                  <a:lnTo>
                    <a:pt x="1717420" y="622300"/>
                  </a:lnTo>
                  <a:lnTo>
                    <a:pt x="1720595" y="584200"/>
                  </a:lnTo>
                  <a:lnTo>
                    <a:pt x="1719961" y="558800"/>
                  </a:lnTo>
                  <a:lnTo>
                    <a:pt x="1710436" y="533400"/>
                  </a:lnTo>
                  <a:lnTo>
                    <a:pt x="1675383" y="508000"/>
                  </a:lnTo>
                  <a:close/>
                  <a:moveTo>
                    <a:pt x="534924" y="1092200"/>
                  </a:moveTo>
                  <a:lnTo>
                    <a:pt x="283337" y="1092200"/>
                  </a:lnTo>
                  <a:lnTo>
                    <a:pt x="327787" y="1117600"/>
                  </a:lnTo>
                  <a:lnTo>
                    <a:pt x="374903" y="1130300"/>
                  </a:lnTo>
                  <a:lnTo>
                    <a:pt x="473963" y="1155700"/>
                  </a:lnTo>
                  <a:lnTo>
                    <a:pt x="526033" y="1143000"/>
                  </a:lnTo>
                  <a:lnTo>
                    <a:pt x="546354" y="1143000"/>
                  </a:lnTo>
                  <a:lnTo>
                    <a:pt x="556513" y="1117600"/>
                  </a:lnTo>
                  <a:lnTo>
                    <a:pt x="553974" y="1104900"/>
                  </a:lnTo>
                  <a:lnTo>
                    <a:pt x="534924" y="1092200"/>
                  </a:lnTo>
                  <a:close/>
                  <a:moveTo>
                    <a:pt x="321437" y="101600"/>
                  </a:moveTo>
                  <a:lnTo>
                    <a:pt x="188722" y="101600"/>
                  </a:lnTo>
                  <a:lnTo>
                    <a:pt x="227456" y="139700"/>
                  </a:lnTo>
                  <a:lnTo>
                    <a:pt x="261747" y="177800"/>
                  </a:lnTo>
                  <a:lnTo>
                    <a:pt x="294131" y="215900"/>
                  </a:lnTo>
                  <a:lnTo>
                    <a:pt x="322706" y="254000"/>
                  </a:lnTo>
                  <a:lnTo>
                    <a:pt x="350138" y="304800"/>
                  </a:lnTo>
                  <a:lnTo>
                    <a:pt x="374903" y="342900"/>
                  </a:lnTo>
                  <a:lnTo>
                    <a:pt x="398398" y="393700"/>
                  </a:lnTo>
                  <a:lnTo>
                    <a:pt x="419988" y="444500"/>
                  </a:lnTo>
                  <a:lnTo>
                    <a:pt x="441578" y="482600"/>
                  </a:lnTo>
                  <a:lnTo>
                    <a:pt x="461898" y="533400"/>
                  </a:lnTo>
                  <a:lnTo>
                    <a:pt x="483488" y="584200"/>
                  </a:lnTo>
                  <a:lnTo>
                    <a:pt x="504444" y="622300"/>
                  </a:lnTo>
                  <a:lnTo>
                    <a:pt x="525399" y="673100"/>
                  </a:lnTo>
                  <a:lnTo>
                    <a:pt x="545719" y="723900"/>
                  </a:lnTo>
                  <a:lnTo>
                    <a:pt x="565531" y="774700"/>
                  </a:lnTo>
                  <a:lnTo>
                    <a:pt x="584581" y="825500"/>
                  </a:lnTo>
                  <a:lnTo>
                    <a:pt x="601726" y="876300"/>
                  </a:lnTo>
                  <a:lnTo>
                    <a:pt x="617601" y="927100"/>
                  </a:lnTo>
                  <a:lnTo>
                    <a:pt x="632206" y="977900"/>
                  </a:lnTo>
                  <a:lnTo>
                    <a:pt x="644270" y="1028700"/>
                  </a:lnTo>
                  <a:lnTo>
                    <a:pt x="654431" y="1079500"/>
                  </a:lnTo>
                  <a:lnTo>
                    <a:pt x="654431" y="800100"/>
                  </a:lnTo>
                  <a:lnTo>
                    <a:pt x="644270" y="762000"/>
                  </a:lnTo>
                  <a:lnTo>
                    <a:pt x="627761" y="723900"/>
                  </a:lnTo>
                  <a:lnTo>
                    <a:pt x="609981" y="673100"/>
                  </a:lnTo>
                  <a:lnTo>
                    <a:pt x="590931" y="622300"/>
                  </a:lnTo>
                  <a:lnTo>
                    <a:pt x="571245" y="571500"/>
                  </a:lnTo>
                  <a:lnTo>
                    <a:pt x="550799" y="533400"/>
                  </a:lnTo>
                  <a:lnTo>
                    <a:pt x="530479" y="482600"/>
                  </a:lnTo>
                  <a:lnTo>
                    <a:pt x="510794" y="431800"/>
                  </a:lnTo>
                  <a:lnTo>
                    <a:pt x="491109" y="393700"/>
                  </a:lnTo>
                  <a:lnTo>
                    <a:pt x="470153" y="342900"/>
                  </a:lnTo>
                  <a:lnTo>
                    <a:pt x="447928" y="304800"/>
                  </a:lnTo>
                  <a:lnTo>
                    <a:pt x="424434" y="254000"/>
                  </a:lnTo>
                  <a:lnTo>
                    <a:pt x="399669" y="215900"/>
                  </a:lnTo>
                  <a:lnTo>
                    <a:pt x="372363" y="177800"/>
                  </a:lnTo>
                  <a:lnTo>
                    <a:pt x="343153" y="127000"/>
                  </a:lnTo>
                  <a:lnTo>
                    <a:pt x="321437" y="101600"/>
                  </a:lnTo>
                  <a:close/>
                  <a:moveTo>
                    <a:pt x="1669033" y="508000"/>
                  </a:moveTo>
                  <a:lnTo>
                    <a:pt x="1575054" y="508000"/>
                  </a:lnTo>
                  <a:lnTo>
                    <a:pt x="1533144" y="520700"/>
                  </a:lnTo>
                  <a:lnTo>
                    <a:pt x="1392682" y="558800"/>
                  </a:lnTo>
                  <a:lnTo>
                    <a:pt x="1347596" y="584200"/>
                  </a:lnTo>
                  <a:lnTo>
                    <a:pt x="1302512" y="596900"/>
                  </a:lnTo>
                  <a:lnTo>
                    <a:pt x="1258062" y="622300"/>
                  </a:lnTo>
                  <a:lnTo>
                    <a:pt x="1214755" y="635000"/>
                  </a:lnTo>
                  <a:lnTo>
                    <a:pt x="1171575" y="660400"/>
                  </a:lnTo>
                  <a:lnTo>
                    <a:pt x="1129664" y="685800"/>
                  </a:lnTo>
                  <a:lnTo>
                    <a:pt x="1089025" y="711200"/>
                  </a:lnTo>
                  <a:lnTo>
                    <a:pt x="1047114" y="736600"/>
                  </a:lnTo>
                  <a:lnTo>
                    <a:pt x="1006348" y="762000"/>
                  </a:lnTo>
                  <a:lnTo>
                    <a:pt x="966977" y="800100"/>
                  </a:lnTo>
                  <a:lnTo>
                    <a:pt x="928877" y="825500"/>
                  </a:lnTo>
                  <a:lnTo>
                    <a:pt x="892048" y="863600"/>
                  </a:lnTo>
                  <a:lnTo>
                    <a:pt x="856488" y="901700"/>
                  </a:lnTo>
                  <a:lnTo>
                    <a:pt x="822198" y="939800"/>
                  </a:lnTo>
                  <a:lnTo>
                    <a:pt x="789813" y="977900"/>
                  </a:lnTo>
                  <a:lnTo>
                    <a:pt x="861568" y="977900"/>
                  </a:lnTo>
                  <a:lnTo>
                    <a:pt x="885698" y="952500"/>
                  </a:lnTo>
                  <a:lnTo>
                    <a:pt x="922527" y="914400"/>
                  </a:lnTo>
                  <a:lnTo>
                    <a:pt x="960627" y="889000"/>
                  </a:lnTo>
                  <a:lnTo>
                    <a:pt x="999998" y="850900"/>
                  </a:lnTo>
                  <a:lnTo>
                    <a:pt x="1040130" y="825500"/>
                  </a:lnTo>
                  <a:lnTo>
                    <a:pt x="1081405" y="800100"/>
                  </a:lnTo>
                  <a:lnTo>
                    <a:pt x="1123314" y="762000"/>
                  </a:lnTo>
                  <a:lnTo>
                    <a:pt x="1165859" y="736600"/>
                  </a:lnTo>
                  <a:lnTo>
                    <a:pt x="1254887" y="685800"/>
                  </a:lnTo>
                  <a:lnTo>
                    <a:pt x="1300607" y="673100"/>
                  </a:lnTo>
                  <a:lnTo>
                    <a:pt x="1393952" y="622300"/>
                  </a:lnTo>
                  <a:lnTo>
                    <a:pt x="1589658" y="571500"/>
                  </a:lnTo>
                  <a:lnTo>
                    <a:pt x="1610614" y="558800"/>
                  </a:lnTo>
                  <a:lnTo>
                    <a:pt x="1669033" y="558800"/>
                  </a:lnTo>
                  <a:lnTo>
                    <a:pt x="1669033" y="508000"/>
                  </a:lnTo>
                  <a:close/>
                  <a:moveTo>
                    <a:pt x="716661" y="596900"/>
                  </a:moveTo>
                  <a:lnTo>
                    <a:pt x="700786" y="609600"/>
                  </a:lnTo>
                  <a:lnTo>
                    <a:pt x="695070" y="622300"/>
                  </a:lnTo>
                  <a:lnTo>
                    <a:pt x="696976" y="673100"/>
                  </a:lnTo>
                  <a:lnTo>
                    <a:pt x="697611" y="723900"/>
                  </a:lnTo>
                  <a:lnTo>
                    <a:pt x="696976" y="774700"/>
                  </a:lnTo>
                  <a:lnTo>
                    <a:pt x="694436" y="825500"/>
                  </a:lnTo>
                  <a:lnTo>
                    <a:pt x="690626" y="863600"/>
                  </a:lnTo>
                  <a:lnTo>
                    <a:pt x="684911" y="914400"/>
                  </a:lnTo>
                  <a:lnTo>
                    <a:pt x="742695" y="914400"/>
                  </a:lnTo>
                  <a:lnTo>
                    <a:pt x="746506" y="863600"/>
                  </a:lnTo>
                  <a:lnTo>
                    <a:pt x="749045" y="812800"/>
                  </a:lnTo>
                  <a:lnTo>
                    <a:pt x="749681" y="762000"/>
                  </a:lnTo>
                  <a:lnTo>
                    <a:pt x="749045" y="723900"/>
                  </a:lnTo>
                  <a:lnTo>
                    <a:pt x="746506" y="673100"/>
                  </a:lnTo>
                  <a:lnTo>
                    <a:pt x="742695" y="622300"/>
                  </a:lnTo>
                  <a:lnTo>
                    <a:pt x="733806" y="609600"/>
                  </a:lnTo>
                  <a:lnTo>
                    <a:pt x="716661" y="596900"/>
                  </a:lnTo>
                  <a:close/>
                  <a:moveTo>
                    <a:pt x="942848" y="711200"/>
                  </a:moveTo>
                  <a:lnTo>
                    <a:pt x="910463" y="711200"/>
                  </a:lnTo>
                  <a:lnTo>
                    <a:pt x="876173" y="749300"/>
                  </a:lnTo>
                  <a:lnTo>
                    <a:pt x="843788" y="787400"/>
                  </a:lnTo>
                  <a:lnTo>
                    <a:pt x="813307" y="825500"/>
                  </a:lnTo>
                  <a:lnTo>
                    <a:pt x="783970" y="876300"/>
                  </a:lnTo>
                  <a:lnTo>
                    <a:pt x="756665" y="914400"/>
                  </a:lnTo>
                  <a:lnTo>
                    <a:pt x="821563" y="914400"/>
                  </a:lnTo>
                  <a:lnTo>
                    <a:pt x="849502" y="876300"/>
                  </a:lnTo>
                  <a:lnTo>
                    <a:pt x="878713" y="825500"/>
                  </a:lnTo>
                  <a:lnTo>
                    <a:pt x="910463" y="787400"/>
                  </a:lnTo>
                  <a:lnTo>
                    <a:pt x="944118" y="749300"/>
                  </a:lnTo>
                  <a:lnTo>
                    <a:pt x="950468" y="723900"/>
                  </a:lnTo>
                  <a:lnTo>
                    <a:pt x="942848" y="711200"/>
                  </a:lnTo>
                  <a:close/>
                  <a:moveTo>
                    <a:pt x="1669033" y="558800"/>
                  </a:moveTo>
                  <a:lnTo>
                    <a:pt x="1654429" y="558800"/>
                  </a:lnTo>
                  <a:lnTo>
                    <a:pt x="1669033" y="584200"/>
                  </a:lnTo>
                  <a:lnTo>
                    <a:pt x="1669033" y="558800"/>
                  </a:lnTo>
                  <a:close/>
                  <a:moveTo>
                    <a:pt x="1958213" y="7335901"/>
                  </a:moveTo>
                  <a:lnTo>
                    <a:pt x="1926463" y="7335901"/>
                  </a:lnTo>
                  <a:lnTo>
                    <a:pt x="1935352" y="7353681"/>
                  </a:lnTo>
                  <a:lnTo>
                    <a:pt x="1955038" y="7387971"/>
                  </a:lnTo>
                  <a:lnTo>
                    <a:pt x="1977898" y="7418451"/>
                  </a:lnTo>
                  <a:lnTo>
                    <a:pt x="2019173" y="7454011"/>
                  </a:lnTo>
                  <a:lnTo>
                    <a:pt x="2085213" y="7470521"/>
                  </a:lnTo>
                  <a:lnTo>
                    <a:pt x="2119503" y="7462901"/>
                  </a:lnTo>
                  <a:lnTo>
                    <a:pt x="2162810" y="7436231"/>
                  </a:lnTo>
                  <a:lnTo>
                    <a:pt x="2166620" y="7432421"/>
                  </a:lnTo>
                  <a:lnTo>
                    <a:pt x="2067433" y="7432421"/>
                  </a:lnTo>
                  <a:lnTo>
                    <a:pt x="2026158" y="7415911"/>
                  </a:lnTo>
                  <a:lnTo>
                    <a:pt x="1990598" y="7384161"/>
                  </a:lnTo>
                  <a:lnTo>
                    <a:pt x="1962023" y="7343521"/>
                  </a:lnTo>
                  <a:lnTo>
                    <a:pt x="1958213" y="7335901"/>
                  </a:lnTo>
                  <a:close/>
                  <a:moveTo>
                    <a:pt x="2223135" y="7266051"/>
                  </a:moveTo>
                  <a:lnTo>
                    <a:pt x="2184399" y="7266051"/>
                  </a:lnTo>
                  <a:lnTo>
                    <a:pt x="2188845" y="7285101"/>
                  </a:lnTo>
                  <a:lnTo>
                    <a:pt x="2191385" y="7305421"/>
                  </a:lnTo>
                  <a:lnTo>
                    <a:pt x="2184399" y="7348601"/>
                  </a:lnTo>
                  <a:lnTo>
                    <a:pt x="2155190" y="7393051"/>
                  </a:lnTo>
                  <a:lnTo>
                    <a:pt x="2112518" y="7424801"/>
                  </a:lnTo>
                  <a:lnTo>
                    <a:pt x="2067433" y="7432421"/>
                  </a:lnTo>
                  <a:lnTo>
                    <a:pt x="2166620" y="7432421"/>
                  </a:lnTo>
                  <a:lnTo>
                    <a:pt x="2197099" y="7399401"/>
                  </a:lnTo>
                  <a:lnTo>
                    <a:pt x="2219960" y="7353681"/>
                  </a:lnTo>
                  <a:lnTo>
                    <a:pt x="2228849" y="7304151"/>
                  </a:lnTo>
                  <a:lnTo>
                    <a:pt x="2223135" y="7266051"/>
                  </a:lnTo>
                  <a:close/>
                  <a:moveTo>
                    <a:pt x="1947418" y="7315581"/>
                  </a:moveTo>
                  <a:lnTo>
                    <a:pt x="1868551" y="7315581"/>
                  </a:lnTo>
                  <a:lnTo>
                    <a:pt x="1867281" y="7330821"/>
                  </a:lnTo>
                  <a:lnTo>
                    <a:pt x="1867281" y="7344791"/>
                  </a:lnTo>
                  <a:lnTo>
                    <a:pt x="1868551" y="7360031"/>
                  </a:lnTo>
                  <a:lnTo>
                    <a:pt x="1871090" y="7374001"/>
                  </a:lnTo>
                  <a:lnTo>
                    <a:pt x="1873631" y="7380351"/>
                  </a:lnTo>
                  <a:lnTo>
                    <a:pt x="1879345" y="7384161"/>
                  </a:lnTo>
                  <a:lnTo>
                    <a:pt x="1886331" y="7385431"/>
                  </a:lnTo>
                  <a:lnTo>
                    <a:pt x="1892681" y="7382891"/>
                  </a:lnTo>
                  <a:lnTo>
                    <a:pt x="1904111" y="7374001"/>
                  </a:lnTo>
                  <a:lnTo>
                    <a:pt x="1913127" y="7362571"/>
                  </a:lnTo>
                  <a:lnTo>
                    <a:pt x="1920748" y="7349871"/>
                  </a:lnTo>
                  <a:lnTo>
                    <a:pt x="1926463" y="7335901"/>
                  </a:lnTo>
                  <a:lnTo>
                    <a:pt x="1958213" y="7335901"/>
                  </a:lnTo>
                  <a:lnTo>
                    <a:pt x="1947418" y="7315581"/>
                  </a:lnTo>
                  <a:close/>
                  <a:moveTo>
                    <a:pt x="1682495" y="6582791"/>
                  </a:moveTo>
                  <a:lnTo>
                    <a:pt x="1673479" y="6582791"/>
                  </a:lnTo>
                  <a:lnTo>
                    <a:pt x="1665858" y="6586601"/>
                  </a:lnTo>
                  <a:lnTo>
                    <a:pt x="1638554" y="6637401"/>
                  </a:lnTo>
                  <a:lnTo>
                    <a:pt x="1623314" y="6683121"/>
                  </a:lnTo>
                  <a:lnTo>
                    <a:pt x="1612519" y="6731381"/>
                  </a:lnTo>
                  <a:lnTo>
                    <a:pt x="1605533" y="6778371"/>
                  </a:lnTo>
                  <a:lnTo>
                    <a:pt x="1601724" y="6829171"/>
                  </a:lnTo>
                  <a:lnTo>
                    <a:pt x="1601724" y="6877431"/>
                  </a:lnTo>
                  <a:lnTo>
                    <a:pt x="1607439" y="6925691"/>
                  </a:lnTo>
                  <a:lnTo>
                    <a:pt x="1618869" y="6975221"/>
                  </a:lnTo>
                  <a:lnTo>
                    <a:pt x="1632839" y="7010781"/>
                  </a:lnTo>
                  <a:lnTo>
                    <a:pt x="1651889" y="7046341"/>
                  </a:lnTo>
                  <a:lnTo>
                    <a:pt x="1676019" y="7080631"/>
                  </a:lnTo>
                  <a:lnTo>
                    <a:pt x="1704086" y="7112381"/>
                  </a:lnTo>
                  <a:lnTo>
                    <a:pt x="1662683" y="7127621"/>
                  </a:lnTo>
                  <a:lnTo>
                    <a:pt x="1629029" y="7154291"/>
                  </a:lnTo>
                  <a:lnTo>
                    <a:pt x="1604899" y="7191121"/>
                  </a:lnTo>
                  <a:lnTo>
                    <a:pt x="1592199" y="7233031"/>
                  </a:lnTo>
                  <a:lnTo>
                    <a:pt x="1594104" y="7277481"/>
                  </a:lnTo>
                  <a:lnTo>
                    <a:pt x="1611249" y="7320661"/>
                  </a:lnTo>
                  <a:lnTo>
                    <a:pt x="1641094" y="7354951"/>
                  </a:lnTo>
                  <a:lnTo>
                    <a:pt x="1676019" y="7374001"/>
                  </a:lnTo>
                  <a:lnTo>
                    <a:pt x="1714881" y="7380351"/>
                  </a:lnTo>
                  <a:lnTo>
                    <a:pt x="1754886" y="7376541"/>
                  </a:lnTo>
                  <a:lnTo>
                    <a:pt x="1795526" y="7362571"/>
                  </a:lnTo>
                  <a:lnTo>
                    <a:pt x="1834261" y="7342251"/>
                  </a:lnTo>
                  <a:lnTo>
                    <a:pt x="1835531" y="7340981"/>
                  </a:lnTo>
                  <a:lnTo>
                    <a:pt x="1708531" y="7340981"/>
                  </a:lnTo>
                  <a:lnTo>
                    <a:pt x="1677924" y="7332091"/>
                  </a:lnTo>
                  <a:lnTo>
                    <a:pt x="1651889" y="7310501"/>
                  </a:lnTo>
                  <a:lnTo>
                    <a:pt x="1635379" y="7281291"/>
                  </a:lnTo>
                  <a:lnTo>
                    <a:pt x="1629029" y="7250811"/>
                  </a:lnTo>
                  <a:lnTo>
                    <a:pt x="1632204" y="7217791"/>
                  </a:lnTo>
                  <a:lnTo>
                    <a:pt x="1662683" y="7166991"/>
                  </a:lnTo>
                  <a:lnTo>
                    <a:pt x="1709165" y="7141591"/>
                  </a:lnTo>
                  <a:lnTo>
                    <a:pt x="1735201" y="7137781"/>
                  </a:lnTo>
                  <a:lnTo>
                    <a:pt x="1858390" y="7137781"/>
                  </a:lnTo>
                  <a:lnTo>
                    <a:pt x="1813940" y="7125081"/>
                  </a:lnTo>
                  <a:lnTo>
                    <a:pt x="1769490" y="7103491"/>
                  </a:lnTo>
                  <a:lnTo>
                    <a:pt x="1731390" y="7076821"/>
                  </a:lnTo>
                  <a:lnTo>
                    <a:pt x="1699006" y="7039991"/>
                  </a:lnTo>
                  <a:lnTo>
                    <a:pt x="1674114" y="6998081"/>
                  </a:lnTo>
                  <a:lnTo>
                    <a:pt x="1656333" y="6949821"/>
                  </a:lnTo>
                  <a:lnTo>
                    <a:pt x="1646808" y="6899021"/>
                  </a:lnTo>
                  <a:lnTo>
                    <a:pt x="1642999" y="6845681"/>
                  </a:lnTo>
                  <a:lnTo>
                    <a:pt x="1645539" y="6792341"/>
                  </a:lnTo>
                  <a:lnTo>
                    <a:pt x="1653794" y="6739001"/>
                  </a:lnTo>
                  <a:lnTo>
                    <a:pt x="1667764" y="6686931"/>
                  </a:lnTo>
                  <a:lnTo>
                    <a:pt x="1687576" y="6638671"/>
                  </a:lnTo>
                  <a:lnTo>
                    <a:pt x="1752981" y="6638671"/>
                  </a:lnTo>
                  <a:lnTo>
                    <a:pt x="1731390" y="6617081"/>
                  </a:lnTo>
                  <a:lnTo>
                    <a:pt x="1691386" y="6585331"/>
                  </a:lnTo>
                  <a:lnTo>
                    <a:pt x="1682495" y="6582791"/>
                  </a:lnTo>
                  <a:close/>
                  <a:moveTo>
                    <a:pt x="1923923" y="6994271"/>
                  </a:moveTo>
                  <a:lnTo>
                    <a:pt x="1923923" y="7133971"/>
                  </a:lnTo>
                  <a:lnTo>
                    <a:pt x="1922018" y="7135241"/>
                  </a:lnTo>
                  <a:lnTo>
                    <a:pt x="1921383" y="7140321"/>
                  </a:lnTo>
                  <a:lnTo>
                    <a:pt x="1919477" y="7141591"/>
                  </a:lnTo>
                  <a:lnTo>
                    <a:pt x="1904745" y="7178421"/>
                  </a:lnTo>
                  <a:lnTo>
                    <a:pt x="1898395" y="7197471"/>
                  </a:lnTo>
                  <a:lnTo>
                    <a:pt x="1892681" y="7216521"/>
                  </a:lnTo>
                  <a:lnTo>
                    <a:pt x="1886331" y="7235571"/>
                  </a:lnTo>
                  <a:lnTo>
                    <a:pt x="1856486" y="7276211"/>
                  </a:lnTo>
                  <a:lnTo>
                    <a:pt x="1804415" y="7316851"/>
                  </a:lnTo>
                  <a:lnTo>
                    <a:pt x="1740915" y="7339711"/>
                  </a:lnTo>
                  <a:lnTo>
                    <a:pt x="1708531" y="7340981"/>
                  </a:lnTo>
                  <a:lnTo>
                    <a:pt x="1835531" y="7340981"/>
                  </a:lnTo>
                  <a:lnTo>
                    <a:pt x="1868551" y="7315581"/>
                  </a:lnTo>
                  <a:lnTo>
                    <a:pt x="1947418" y="7315581"/>
                  </a:lnTo>
                  <a:lnTo>
                    <a:pt x="1940433" y="7301611"/>
                  </a:lnTo>
                  <a:lnTo>
                    <a:pt x="1937893" y="7299071"/>
                  </a:lnTo>
                  <a:lnTo>
                    <a:pt x="1941702" y="7280021"/>
                  </a:lnTo>
                  <a:lnTo>
                    <a:pt x="1951227" y="7241921"/>
                  </a:lnTo>
                  <a:lnTo>
                    <a:pt x="1956308" y="7220331"/>
                  </a:lnTo>
                  <a:lnTo>
                    <a:pt x="1960752" y="7198741"/>
                  </a:lnTo>
                  <a:lnTo>
                    <a:pt x="1965198" y="7178421"/>
                  </a:lnTo>
                  <a:lnTo>
                    <a:pt x="1968373" y="7163181"/>
                  </a:lnTo>
                  <a:lnTo>
                    <a:pt x="1970277" y="7156831"/>
                  </a:lnTo>
                  <a:lnTo>
                    <a:pt x="1971548" y="7150481"/>
                  </a:lnTo>
                  <a:lnTo>
                    <a:pt x="2005202" y="7108571"/>
                  </a:lnTo>
                  <a:lnTo>
                    <a:pt x="2031238" y="7080631"/>
                  </a:lnTo>
                  <a:lnTo>
                    <a:pt x="1992502" y="7080631"/>
                  </a:lnTo>
                  <a:lnTo>
                    <a:pt x="1994408" y="7078091"/>
                  </a:lnTo>
                  <a:lnTo>
                    <a:pt x="1995043" y="7071741"/>
                  </a:lnTo>
                  <a:lnTo>
                    <a:pt x="2008377" y="7051421"/>
                  </a:lnTo>
                  <a:lnTo>
                    <a:pt x="1939163" y="7051421"/>
                  </a:lnTo>
                  <a:lnTo>
                    <a:pt x="1927733" y="7006971"/>
                  </a:lnTo>
                  <a:lnTo>
                    <a:pt x="1923923" y="6994271"/>
                  </a:lnTo>
                  <a:close/>
                  <a:moveTo>
                    <a:pt x="2104898" y="7205091"/>
                  </a:moveTo>
                  <a:lnTo>
                    <a:pt x="2088388" y="7207631"/>
                  </a:lnTo>
                  <a:lnTo>
                    <a:pt x="2078227" y="7219061"/>
                  </a:lnTo>
                  <a:lnTo>
                    <a:pt x="2076958" y="7234301"/>
                  </a:lnTo>
                  <a:lnTo>
                    <a:pt x="2087752" y="7247001"/>
                  </a:lnTo>
                  <a:lnTo>
                    <a:pt x="2109343" y="7257161"/>
                  </a:lnTo>
                  <a:lnTo>
                    <a:pt x="2133600" y="7263511"/>
                  </a:lnTo>
                  <a:lnTo>
                    <a:pt x="2222499" y="7263511"/>
                  </a:lnTo>
                  <a:lnTo>
                    <a:pt x="2221230" y="7254621"/>
                  </a:lnTo>
                  <a:lnTo>
                    <a:pt x="2247899" y="7245731"/>
                  </a:lnTo>
                  <a:lnTo>
                    <a:pt x="2273299" y="7233031"/>
                  </a:lnTo>
                  <a:lnTo>
                    <a:pt x="2296160" y="7217791"/>
                  </a:lnTo>
                  <a:lnTo>
                    <a:pt x="2175510" y="7217791"/>
                  </a:lnTo>
                  <a:lnTo>
                    <a:pt x="2139949" y="7212711"/>
                  </a:lnTo>
                  <a:lnTo>
                    <a:pt x="2104898" y="7205091"/>
                  </a:lnTo>
                  <a:close/>
                  <a:moveTo>
                    <a:pt x="2464561" y="6867271"/>
                  </a:moveTo>
                  <a:lnTo>
                    <a:pt x="2421382" y="6867271"/>
                  </a:lnTo>
                  <a:lnTo>
                    <a:pt x="2431542" y="6871081"/>
                  </a:lnTo>
                  <a:lnTo>
                    <a:pt x="2439161" y="6879971"/>
                  </a:lnTo>
                  <a:lnTo>
                    <a:pt x="2438527" y="6886321"/>
                  </a:lnTo>
                  <a:lnTo>
                    <a:pt x="2436622" y="6896481"/>
                  </a:lnTo>
                  <a:lnTo>
                    <a:pt x="2434082" y="6902831"/>
                  </a:lnTo>
                  <a:lnTo>
                    <a:pt x="2432177" y="6909181"/>
                  </a:lnTo>
                  <a:lnTo>
                    <a:pt x="2415667" y="6966331"/>
                  </a:lnTo>
                  <a:lnTo>
                    <a:pt x="2394077" y="7017131"/>
                  </a:lnTo>
                  <a:lnTo>
                    <a:pt x="2361057" y="7083171"/>
                  </a:lnTo>
                  <a:lnTo>
                    <a:pt x="2320924" y="7141591"/>
                  </a:lnTo>
                  <a:lnTo>
                    <a:pt x="2269490" y="7191121"/>
                  </a:lnTo>
                  <a:lnTo>
                    <a:pt x="2222499" y="7211441"/>
                  </a:lnTo>
                  <a:lnTo>
                    <a:pt x="2175510" y="7217791"/>
                  </a:lnTo>
                  <a:lnTo>
                    <a:pt x="2296160" y="7217791"/>
                  </a:lnTo>
                  <a:lnTo>
                    <a:pt x="2350770" y="7165721"/>
                  </a:lnTo>
                  <a:lnTo>
                    <a:pt x="2380107" y="7121271"/>
                  </a:lnTo>
                  <a:lnTo>
                    <a:pt x="2405507" y="7074281"/>
                  </a:lnTo>
                  <a:lnTo>
                    <a:pt x="2427097" y="7026021"/>
                  </a:lnTo>
                  <a:lnTo>
                    <a:pt x="2445511" y="6979031"/>
                  </a:lnTo>
                  <a:lnTo>
                    <a:pt x="2455036" y="6944741"/>
                  </a:lnTo>
                  <a:lnTo>
                    <a:pt x="2458847" y="6930771"/>
                  </a:lnTo>
                  <a:lnTo>
                    <a:pt x="2462022" y="6912991"/>
                  </a:lnTo>
                  <a:lnTo>
                    <a:pt x="2463927" y="6899021"/>
                  </a:lnTo>
                  <a:lnTo>
                    <a:pt x="2465197" y="6883781"/>
                  </a:lnTo>
                  <a:lnTo>
                    <a:pt x="2464561" y="6867271"/>
                  </a:lnTo>
                  <a:close/>
                  <a:moveTo>
                    <a:pt x="1862836" y="7137781"/>
                  </a:moveTo>
                  <a:lnTo>
                    <a:pt x="1735201" y="7137781"/>
                  </a:lnTo>
                  <a:lnTo>
                    <a:pt x="1763776" y="7153021"/>
                  </a:lnTo>
                  <a:lnTo>
                    <a:pt x="1794256" y="7165721"/>
                  </a:lnTo>
                  <a:lnTo>
                    <a:pt x="1825370" y="7169531"/>
                  </a:lnTo>
                  <a:lnTo>
                    <a:pt x="1858390" y="7169531"/>
                  </a:lnTo>
                  <a:lnTo>
                    <a:pt x="1868551" y="7165721"/>
                  </a:lnTo>
                  <a:lnTo>
                    <a:pt x="1874265" y="7154291"/>
                  </a:lnTo>
                  <a:lnTo>
                    <a:pt x="1872995" y="7144131"/>
                  </a:lnTo>
                  <a:lnTo>
                    <a:pt x="1862836" y="7137781"/>
                  </a:lnTo>
                  <a:close/>
                  <a:moveTo>
                    <a:pt x="1752981" y="6638671"/>
                  </a:moveTo>
                  <a:lnTo>
                    <a:pt x="1687576" y="6638671"/>
                  </a:lnTo>
                  <a:lnTo>
                    <a:pt x="1724406" y="6674231"/>
                  </a:lnTo>
                  <a:lnTo>
                    <a:pt x="1755520" y="6716141"/>
                  </a:lnTo>
                  <a:lnTo>
                    <a:pt x="1781556" y="6760591"/>
                  </a:lnTo>
                  <a:lnTo>
                    <a:pt x="1805051" y="6808851"/>
                  </a:lnTo>
                  <a:lnTo>
                    <a:pt x="1826006" y="6855841"/>
                  </a:lnTo>
                  <a:lnTo>
                    <a:pt x="1865376" y="6944741"/>
                  </a:lnTo>
                  <a:lnTo>
                    <a:pt x="1883156" y="6991731"/>
                  </a:lnTo>
                  <a:lnTo>
                    <a:pt x="1899665" y="7038721"/>
                  </a:lnTo>
                  <a:lnTo>
                    <a:pt x="1913763" y="7084441"/>
                  </a:lnTo>
                  <a:lnTo>
                    <a:pt x="1923923" y="7133971"/>
                  </a:lnTo>
                  <a:lnTo>
                    <a:pt x="1923923" y="6994271"/>
                  </a:lnTo>
                  <a:lnTo>
                    <a:pt x="1897126" y="6918071"/>
                  </a:lnTo>
                  <a:lnTo>
                    <a:pt x="1879345" y="6873621"/>
                  </a:lnTo>
                  <a:lnTo>
                    <a:pt x="1860931" y="6830441"/>
                  </a:lnTo>
                  <a:lnTo>
                    <a:pt x="1840611" y="6783451"/>
                  </a:lnTo>
                  <a:lnTo>
                    <a:pt x="1819020" y="6737731"/>
                  </a:lnTo>
                  <a:lnTo>
                    <a:pt x="1794256" y="6693281"/>
                  </a:lnTo>
                  <a:lnTo>
                    <a:pt x="1765681" y="6652641"/>
                  </a:lnTo>
                  <a:lnTo>
                    <a:pt x="1752981" y="6638671"/>
                  </a:lnTo>
                  <a:close/>
                  <a:moveTo>
                    <a:pt x="2417572" y="6841871"/>
                  </a:moveTo>
                  <a:lnTo>
                    <a:pt x="2391536" y="6845681"/>
                  </a:lnTo>
                  <a:lnTo>
                    <a:pt x="2369947" y="6852031"/>
                  </a:lnTo>
                  <a:lnTo>
                    <a:pt x="2322195" y="6864731"/>
                  </a:lnTo>
                  <a:lnTo>
                    <a:pt x="2275840" y="6879971"/>
                  </a:lnTo>
                  <a:lnTo>
                    <a:pt x="2230120" y="6899021"/>
                  </a:lnTo>
                  <a:lnTo>
                    <a:pt x="2186305" y="6921881"/>
                  </a:lnTo>
                  <a:lnTo>
                    <a:pt x="2144395" y="6947281"/>
                  </a:lnTo>
                  <a:lnTo>
                    <a:pt x="2102358" y="6975221"/>
                  </a:lnTo>
                  <a:lnTo>
                    <a:pt x="2062988" y="7008241"/>
                  </a:lnTo>
                  <a:lnTo>
                    <a:pt x="2026158" y="7042531"/>
                  </a:lnTo>
                  <a:lnTo>
                    <a:pt x="1992502" y="7080631"/>
                  </a:lnTo>
                  <a:lnTo>
                    <a:pt x="2031238" y="7080631"/>
                  </a:lnTo>
                  <a:lnTo>
                    <a:pt x="2041398" y="7070471"/>
                  </a:lnTo>
                  <a:lnTo>
                    <a:pt x="2079498" y="7036181"/>
                  </a:lnTo>
                  <a:lnTo>
                    <a:pt x="2119503" y="7004431"/>
                  </a:lnTo>
                  <a:lnTo>
                    <a:pt x="2162174" y="6975221"/>
                  </a:lnTo>
                  <a:lnTo>
                    <a:pt x="2205990" y="6949821"/>
                  </a:lnTo>
                  <a:lnTo>
                    <a:pt x="2251710" y="6924421"/>
                  </a:lnTo>
                  <a:lnTo>
                    <a:pt x="2299335" y="6905371"/>
                  </a:lnTo>
                  <a:lnTo>
                    <a:pt x="2348230" y="6887591"/>
                  </a:lnTo>
                  <a:lnTo>
                    <a:pt x="2398522" y="6873621"/>
                  </a:lnTo>
                  <a:lnTo>
                    <a:pt x="2409317" y="6871081"/>
                  </a:lnTo>
                  <a:lnTo>
                    <a:pt x="2421382" y="6867271"/>
                  </a:lnTo>
                  <a:lnTo>
                    <a:pt x="2464561" y="6867271"/>
                  </a:lnTo>
                  <a:lnTo>
                    <a:pt x="2460117" y="6854571"/>
                  </a:lnTo>
                  <a:lnTo>
                    <a:pt x="2442336" y="6843141"/>
                  </a:lnTo>
                  <a:lnTo>
                    <a:pt x="2417572" y="6841871"/>
                  </a:lnTo>
                  <a:close/>
                  <a:moveTo>
                    <a:pt x="1955673" y="6890131"/>
                  </a:moveTo>
                  <a:lnTo>
                    <a:pt x="1947418" y="6893941"/>
                  </a:lnTo>
                  <a:lnTo>
                    <a:pt x="1944243" y="6902831"/>
                  </a:lnTo>
                  <a:lnTo>
                    <a:pt x="1946148" y="6938391"/>
                  </a:lnTo>
                  <a:lnTo>
                    <a:pt x="1945513" y="6949821"/>
                  </a:lnTo>
                  <a:lnTo>
                    <a:pt x="1945513" y="6979031"/>
                  </a:lnTo>
                  <a:lnTo>
                    <a:pt x="1942973" y="7013321"/>
                  </a:lnTo>
                  <a:lnTo>
                    <a:pt x="1939163" y="7051421"/>
                  </a:lnTo>
                  <a:lnTo>
                    <a:pt x="2008377" y="7051421"/>
                  </a:lnTo>
                  <a:lnTo>
                    <a:pt x="2009013" y="7048881"/>
                  </a:lnTo>
                  <a:lnTo>
                    <a:pt x="1969008" y="7048881"/>
                  </a:lnTo>
                  <a:lnTo>
                    <a:pt x="1971548" y="7013321"/>
                  </a:lnTo>
                  <a:lnTo>
                    <a:pt x="1972183" y="6982841"/>
                  </a:lnTo>
                  <a:lnTo>
                    <a:pt x="1972065" y="6966331"/>
                  </a:lnTo>
                  <a:lnTo>
                    <a:pt x="1971548" y="6938391"/>
                  </a:lnTo>
                  <a:lnTo>
                    <a:pt x="1969008" y="6902831"/>
                  </a:lnTo>
                  <a:lnTo>
                    <a:pt x="1963927" y="6893941"/>
                  </a:lnTo>
                  <a:lnTo>
                    <a:pt x="1955673" y="6890131"/>
                  </a:lnTo>
                  <a:close/>
                  <a:moveTo>
                    <a:pt x="2062352" y="6944741"/>
                  </a:moveTo>
                  <a:lnTo>
                    <a:pt x="2032508" y="6972681"/>
                  </a:lnTo>
                  <a:lnTo>
                    <a:pt x="1993138" y="7023481"/>
                  </a:lnTo>
                  <a:lnTo>
                    <a:pt x="1975993" y="7048881"/>
                  </a:lnTo>
                  <a:lnTo>
                    <a:pt x="2009013" y="7048881"/>
                  </a:lnTo>
                  <a:lnTo>
                    <a:pt x="2012188" y="7045071"/>
                  </a:lnTo>
                  <a:lnTo>
                    <a:pt x="2029968" y="7017131"/>
                  </a:lnTo>
                  <a:lnTo>
                    <a:pt x="2049652" y="6991731"/>
                  </a:lnTo>
                  <a:lnTo>
                    <a:pt x="2071243" y="6966331"/>
                  </a:lnTo>
                  <a:lnTo>
                    <a:pt x="2074418" y="6956171"/>
                  </a:lnTo>
                  <a:lnTo>
                    <a:pt x="2069973" y="6949821"/>
                  </a:lnTo>
                  <a:lnTo>
                    <a:pt x="2062352" y="6944741"/>
                  </a:lnTo>
                  <a:close/>
                </a:path>
              </a:pathLst>
            </a:custGeom>
            <a:solidFill>
              <a:srgbClr val="ff3636">
                <a:alpha val="59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5379840" y="2627280"/>
              <a:ext cx="962640" cy="990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object 6"/>
            <p:cNvSpPr/>
            <p:nvPr/>
          </p:nvSpPr>
          <p:spPr>
            <a:xfrm>
              <a:off x="585360" y="9284040"/>
              <a:ext cx="2864880" cy="771120"/>
            </a:xfrm>
            <a:custGeom>
              <a:avLst/>
              <a:gdLst/>
              <a:ahLst/>
              <a:rect l="l" t="t" r="r" b="b"/>
              <a:pathLst>
                <a:path w="2865120" h="771525">
                  <a:moveTo>
                    <a:pt x="2556129" y="525094"/>
                  </a:moveTo>
                  <a:lnTo>
                    <a:pt x="2282571" y="525094"/>
                  </a:lnTo>
                  <a:lnTo>
                    <a:pt x="2330196" y="526351"/>
                  </a:lnTo>
                  <a:lnTo>
                    <a:pt x="2425319" y="533971"/>
                  </a:lnTo>
                  <a:lnTo>
                    <a:pt x="2471674" y="541578"/>
                  </a:lnTo>
                  <a:lnTo>
                    <a:pt x="2518029" y="551726"/>
                  </a:lnTo>
                  <a:lnTo>
                    <a:pt x="2563749" y="565670"/>
                  </a:lnTo>
                  <a:lnTo>
                    <a:pt x="2608072" y="583425"/>
                  </a:lnTo>
                  <a:lnTo>
                    <a:pt x="2651252" y="603719"/>
                  </a:lnTo>
                  <a:lnTo>
                    <a:pt x="2691892" y="627824"/>
                  </a:lnTo>
                  <a:lnTo>
                    <a:pt x="2730627" y="655726"/>
                  </a:lnTo>
                  <a:lnTo>
                    <a:pt x="2766187" y="687438"/>
                  </a:lnTo>
                  <a:lnTo>
                    <a:pt x="2798445" y="722947"/>
                  </a:lnTo>
                  <a:lnTo>
                    <a:pt x="2826385" y="760996"/>
                  </a:lnTo>
                  <a:lnTo>
                    <a:pt x="2840355" y="771144"/>
                  </a:lnTo>
                  <a:lnTo>
                    <a:pt x="2854960" y="768604"/>
                  </a:lnTo>
                  <a:lnTo>
                    <a:pt x="2865120" y="757186"/>
                  </a:lnTo>
                  <a:lnTo>
                    <a:pt x="2862580" y="740702"/>
                  </a:lnTo>
                  <a:lnTo>
                    <a:pt x="2834005" y="696315"/>
                  </a:lnTo>
                  <a:lnTo>
                    <a:pt x="2791460" y="648119"/>
                  </a:lnTo>
                  <a:lnTo>
                    <a:pt x="2756662" y="618947"/>
                  </a:lnTo>
                  <a:lnTo>
                    <a:pt x="2717927" y="592315"/>
                  </a:lnTo>
                  <a:lnTo>
                    <a:pt x="2676652" y="569480"/>
                  </a:lnTo>
                  <a:lnTo>
                    <a:pt x="2634107" y="550456"/>
                  </a:lnTo>
                  <a:lnTo>
                    <a:pt x="2590927" y="535228"/>
                  </a:lnTo>
                  <a:lnTo>
                    <a:pt x="2556129" y="525094"/>
                  </a:lnTo>
                  <a:close/>
                  <a:moveTo>
                    <a:pt x="27292" y="287909"/>
                  </a:moveTo>
                  <a:lnTo>
                    <a:pt x="17132" y="290448"/>
                  </a:lnTo>
                  <a:lnTo>
                    <a:pt x="7620" y="295516"/>
                  </a:lnTo>
                  <a:lnTo>
                    <a:pt x="1270" y="304393"/>
                  </a:lnTo>
                  <a:lnTo>
                    <a:pt x="0" y="314540"/>
                  </a:lnTo>
                  <a:lnTo>
                    <a:pt x="3810" y="352590"/>
                  </a:lnTo>
                  <a:lnTo>
                    <a:pt x="17132" y="396989"/>
                  </a:lnTo>
                  <a:lnTo>
                    <a:pt x="44424" y="448983"/>
                  </a:lnTo>
                  <a:lnTo>
                    <a:pt x="72974" y="485775"/>
                  </a:lnTo>
                  <a:lnTo>
                    <a:pt x="107873" y="520014"/>
                  </a:lnTo>
                  <a:lnTo>
                    <a:pt x="147853" y="549186"/>
                  </a:lnTo>
                  <a:lnTo>
                    <a:pt x="190373" y="573278"/>
                  </a:lnTo>
                  <a:lnTo>
                    <a:pt x="236067" y="591045"/>
                  </a:lnTo>
                  <a:lnTo>
                    <a:pt x="282384" y="604989"/>
                  </a:lnTo>
                  <a:lnTo>
                    <a:pt x="329984" y="613867"/>
                  </a:lnTo>
                  <a:lnTo>
                    <a:pt x="378206" y="618947"/>
                  </a:lnTo>
                  <a:lnTo>
                    <a:pt x="427075" y="620217"/>
                  </a:lnTo>
                  <a:lnTo>
                    <a:pt x="475932" y="616407"/>
                  </a:lnTo>
                  <a:lnTo>
                    <a:pt x="524167" y="607529"/>
                  </a:lnTo>
                  <a:lnTo>
                    <a:pt x="571754" y="596112"/>
                  </a:lnTo>
                  <a:lnTo>
                    <a:pt x="618083" y="579628"/>
                  </a:lnTo>
                  <a:lnTo>
                    <a:pt x="662495" y="560603"/>
                  </a:lnTo>
                  <a:lnTo>
                    <a:pt x="678357" y="551726"/>
                  </a:lnTo>
                  <a:lnTo>
                    <a:pt x="416280" y="551726"/>
                  </a:lnTo>
                  <a:lnTo>
                    <a:pt x="365518" y="550456"/>
                  </a:lnTo>
                  <a:lnTo>
                    <a:pt x="314756" y="544118"/>
                  </a:lnTo>
                  <a:lnTo>
                    <a:pt x="265887" y="532701"/>
                  </a:lnTo>
                  <a:lnTo>
                    <a:pt x="218935" y="514946"/>
                  </a:lnTo>
                  <a:lnTo>
                    <a:pt x="159918" y="479425"/>
                  </a:lnTo>
                  <a:lnTo>
                    <a:pt x="109778" y="431228"/>
                  </a:lnTo>
                  <a:lnTo>
                    <a:pt x="90741" y="403326"/>
                  </a:lnTo>
                  <a:lnTo>
                    <a:pt x="82499" y="389381"/>
                  </a:lnTo>
                  <a:lnTo>
                    <a:pt x="71704" y="367817"/>
                  </a:lnTo>
                  <a:lnTo>
                    <a:pt x="69164" y="360210"/>
                  </a:lnTo>
                  <a:lnTo>
                    <a:pt x="63461" y="344982"/>
                  </a:lnTo>
                  <a:lnTo>
                    <a:pt x="55841" y="322160"/>
                  </a:lnTo>
                  <a:lnTo>
                    <a:pt x="51396" y="304393"/>
                  </a:lnTo>
                  <a:lnTo>
                    <a:pt x="45694" y="295516"/>
                  </a:lnTo>
                  <a:lnTo>
                    <a:pt x="38074" y="290448"/>
                  </a:lnTo>
                  <a:lnTo>
                    <a:pt x="27292" y="287909"/>
                  </a:lnTo>
                  <a:close/>
                  <a:moveTo>
                    <a:pt x="910590" y="508596"/>
                  </a:moveTo>
                  <a:lnTo>
                    <a:pt x="745617" y="508596"/>
                  </a:lnTo>
                  <a:lnTo>
                    <a:pt x="767207" y="518744"/>
                  </a:lnTo>
                  <a:lnTo>
                    <a:pt x="833882" y="541578"/>
                  </a:lnTo>
                  <a:lnTo>
                    <a:pt x="880745" y="551726"/>
                  </a:lnTo>
                  <a:lnTo>
                    <a:pt x="927735" y="559333"/>
                  </a:lnTo>
                  <a:lnTo>
                    <a:pt x="975995" y="564400"/>
                  </a:lnTo>
                  <a:lnTo>
                    <a:pt x="1072388" y="566940"/>
                  </a:lnTo>
                  <a:lnTo>
                    <a:pt x="1274826" y="560603"/>
                  </a:lnTo>
                  <a:lnTo>
                    <a:pt x="1328166" y="558063"/>
                  </a:lnTo>
                  <a:lnTo>
                    <a:pt x="1381506" y="556793"/>
                  </a:lnTo>
                  <a:lnTo>
                    <a:pt x="1434084" y="554266"/>
                  </a:lnTo>
                  <a:lnTo>
                    <a:pt x="1487423" y="552996"/>
                  </a:lnTo>
                  <a:lnTo>
                    <a:pt x="1701927" y="542848"/>
                  </a:lnTo>
                  <a:lnTo>
                    <a:pt x="1755902" y="541578"/>
                  </a:lnTo>
                  <a:lnTo>
                    <a:pt x="1863089" y="536498"/>
                  </a:lnTo>
                  <a:lnTo>
                    <a:pt x="1969135" y="532701"/>
                  </a:lnTo>
                  <a:lnTo>
                    <a:pt x="2021077" y="531431"/>
                  </a:lnTo>
                  <a:lnTo>
                    <a:pt x="2073783" y="528891"/>
                  </a:lnTo>
                  <a:lnTo>
                    <a:pt x="2230501" y="525094"/>
                  </a:lnTo>
                  <a:lnTo>
                    <a:pt x="2556129" y="525094"/>
                  </a:lnTo>
                  <a:lnTo>
                    <a:pt x="2538984" y="520014"/>
                  </a:lnTo>
                  <a:lnTo>
                    <a:pt x="2533269" y="518744"/>
                  </a:lnTo>
                  <a:lnTo>
                    <a:pt x="1053338" y="518744"/>
                  </a:lnTo>
                  <a:lnTo>
                    <a:pt x="1005205" y="517474"/>
                  </a:lnTo>
                  <a:lnTo>
                    <a:pt x="957580" y="514946"/>
                  </a:lnTo>
                  <a:lnTo>
                    <a:pt x="910590" y="508596"/>
                  </a:lnTo>
                  <a:close/>
                  <a:moveTo>
                    <a:pt x="577469" y="0"/>
                  </a:moveTo>
                  <a:lnTo>
                    <a:pt x="514007" y="21589"/>
                  </a:lnTo>
                  <a:lnTo>
                    <a:pt x="465150" y="74803"/>
                  </a:lnTo>
                  <a:lnTo>
                    <a:pt x="446112" y="139522"/>
                  </a:lnTo>
                  <a:lnTo>
                    <a:pt x="447382" y="172491"/>
                  </a:lnTo>
                  <a:lnTo>
                    <a:pt x="462610" y="233375"/>
                  </a:lnTo>
                  <a:lnTo>
                    <a:pt x="482917" y="279031"/>
                  </a:lnTo>
                  <a:lnTo>
                    <a:pt x="509562" y="322160"/>
                  </a:lnTo>
                  <a:lnTo>
                    <a:pt x="541299" y="361480"/>
                  </a:lnTo>
                  <a:lnTo>
                    <a:pt x="576199" y="396989"/>
                  </a:lnTo>
                  <a:lnTo>
                    <a:pt x="614908" y="429958"/>
                  </a:lnTo>
                  <a:lnTo>
                    <a:pt x="646633" y="452793"/>
                  </a:lnTo>
                  <a:lnTo>
                    <a:pt x="679627" y="474357"/>
                  </a:lnTo>
                  <a:lnTo>
                    <a:pt x="641553" y="495922"/>
                  </a:lnTo>
                  <a:lnTo>
                    <a:pt x="601586" y="513676"/>
                  </a:lnTo>
                  <a:lnTo>
                    <a:pt x="559701" y="528891"/>
                  </a:lnTo>
                  <a:lnTo>
                    <a:pt x="516547" y="540308"/>
                  </a:lnTo>
                  <a:lnTo>
                    <a:pt x="467055" y="547916"/>
                  </a:lnTo>
                  <a:lnTo>
                    <a:pt x="416280" y="551726"/>
                  </a:lnTo>
                  <a:lnTo>
                    <a:pt x="678357" y="551726"/>
                  </a:lnTo>
                  <a:lnTo>
                    <a:pt x="704977" y="536498"/>
                  </a:lnTo>
                  <a:lnTo>
                    <a:pt x="745617" y="508596"/>
                  </a:lnTo>
                  <a:lnTo>
                    <a:pt x="910590" y="508596"/>
                  </a:lnTo>
                  <a:lnTo>
                    <a:pt x="864235" y="498449"/>
                  </a:lnTo>
                  <a:lnTo>
                    <a:pt x="844677" y="493382"/>
                  </a:lnTo>
                  <a:lnTo>
                    <a:pt x="806577" y="480694"/>
                  </a:lnTo>
                  <a:lnTo>
                    <a:pt x="787527" y="473087"/>
                  </a:lnTo>
                  <a:lnTo>
                    <a:pt x="809117" y="451523"/>
                  </a:lnTo>
                  <a:lnTo>
                    <a:pt x="816737" y="442645"/>
                  </a:lnTo>
                  <a:lnTo>
                    <a:pt x="722757" y="442645"/>
                  </a:lnTo>
                  <a:lnTo>
                    <a:pt x="690372" y="422351"/>
                  </a:lnTo>
                  <a:lnTo>
                    <a:pt x="658698" y="400786"/>
                  </a:lnTo>
                  <a:lnTo>
                    <a:pt x="623785" y="372884"/>
                  </a:lnTo>
                  <a:lnTo>
                    <a:pt x="590156" y="341185"/>
                  </a:lnTo>
                  <a:lnTo>
                    <a:pt x="560336" y="306933"/>
                  </a:lnTo>
                  <a:lnTo>
                    <a:pt x="534949" y="268884"/>
                  </a:lnTo>
                  <a:lnTo>
                    <a:pt x="516547" y="228295"/>
                  </a:lnTo>
                  <a:lnTo>
                    <a:pt x="503224" y="175031"/>
                  </a:lnTo>
                  <a:lnTo>
                    <a:pt x="501954" y="148399"/>
                  </a:lnTo>
                  <a:lnTo>
                    <a:pt x="506387" y="123062"/>
                  </a:lnTo>
                  <a:lnTo>
                    <a:pt x="518452" y="98932"/>
                  </a:lnTo>
                  <a:lnTo>
                    <a:pt x="536854" y="78612"/>
                  </a:lnTo>
                  <a:lnTo>
                    <a:pt x="559066" y="63372"/>
                  </a:lnTo>
                  <a:lnTo>
                    <a:pt x="584441" y="58292"/>
                  </a:lnTo>
                  <a:lnTo>
                    <a:pt x="680897" y="58292"/>
                  </a:lnTo>
                  <a:lnTo>
                    <a:pt x="677100" y="51942"/>
                  </a:lnTo>
                  <a:lnTo>
                    <a:pt x="670115" y="41909"/>
                  </a:lnTo>
                  <a:lnTo>
                    <a:pt x="661860" y="31750"/>
                  </a:lnTo>
                  <a:lnTo>
                    <a:pt x="637120" y="12700"/>
                  </a:lnTo>
                  <a:lnTo>
                    <a:pt x="608558" y="2539"/>
                  </a:lnTo>
                  <a:lnTo>
                    <a:pt x="577469" y="0"/>
                  </a:lnTo>
                  <a:close/>
                  <a:moveTo>
                    <a:pt x="2269236" y="490842"/>
                  </a:moveTo>
                  <a:lnTo>
                    <a:pt x="2169033" y="490842"/>
                  </a:lnTo>
                  <a:lnTo>
                    <a:pt x="2118233" y="492112"/>
                  </a:lnTo>
                  <a:lnTo>
                    <a:pt x="2068067" y="494652"/>
                  </a:lnTo>
                  <a:lnTo>
                    <a:pt x="1967229" y="497179"/>
                  </a:lnTo>
                  <a:lnTo>
                    <a:pt x="1917064" y="499719"/>
                  </a:lnTo>
                  <a:lnTo>
                    <a:pt x="1711452" y="504799"/>
                  </a:lnTo>
                  <a:lnTo>
                    <a:pt x="1660652" y="504799"/>
                  </a:lnTo>
                  <a:lnTo>
                    <a:pt x="1100963" y="518744"/>
                  </a:lnTo>
                  <a:lnTo>
                    <a:pt x="2533269" y="518744"/>
                  </a:lnTo>
                  <a:lnTo>
                    <a:pt x="2485644" y="508596"/>
                  </a:lnTo>
                  <a:lnTo>
                    <a:pt x="2432304" y="499719"/>
                  </a:lnTo>
                  <a:lnTo>
                    <a:pt x="2377821" y="494652"/>
                  </a:lnTo>
                  <a:lnTo>
                    <a:pt x="2323846" y="492112"/>
                  </a:lnTo>
                  <a:lnTo>
                    <a:pt x="2269236" y="490842"/>
                  </a:lnTo>
                  <a:close/>
                  <a:moveTo>
                    <a:pt x="902335" y="67182"/>
                  </a:moveTo>
                  <a:lnTo>
                    <a:pt x="812927" y="67182"/>
                  </a:lnTo>
                  <a:lnTo>
                    <a:pt x="837692" y="84962"/>
                  </a:lnTo>
                  <a:lnTo>
                    <a:pt x="854837" y="114172"/>
                  </a:lnTo>
                  <a:lnTo>
                    <a:pt x="862330" y="145859"/>
                  </a:lnTo>
                  <a:lnTo>
                    <a:pt x="862330" y="191515"/>
                  </a:lnTo>
                  <a:lnTo>
                    <a:pt x="854837" y="237172"/>
                  </a:lnTo>
                  <a:lnTo>
                    <a:pt x="840867" y="281571"/>
                  </a:lnTo>
                  <a:lnTo>
                    <a:pt x="821182" y="323418"/>
                  </a:lnTo>
                  <a:lnTo>
                    <a:pt x="796417" y="362737"/>
                  </a:lnTo>
                  <a:lnTo>
                    <a:pt x="768477" y="399529"/>
                  </a:lnTo>
                  <a:lnTo>
                    <a:pt x="734822" y="432498"/>
                  </a:lnTo>
                  <a:lnTo>
                    <a:pt x="722757" y="442645"/>
                  </a:lnTo>
                  <a:lnTo>
                    <a:pt x="816737" y="442645"/>
                  </a:lnTo>
                  <a:lnTo>
                    <a:pt x="847852" y="404596"/>
                  </a:lnTo>
                  <a:lnTo>
                    <a:pt x="885190" y="342442"/>
                  </a:lnTo>
                  <a:lnTo>
                    <a:pt x="901700" y="303136"/>
                  </a:lnTo>
                  <a:lnTo>
                    <a:pt x="914400" y="263817"/>
                  </a:lnTo>
                  <a:lnTo>
                    <a:pt x="923290" y="221957"/>
                  </a:lnTo>
                  <a:lnTo>
                    <a:pt x="927735" y="175031"/>
                  </a:lnTo>
                  <a:lnTo>
                    <a:pt x="925195" y="128142"/>
                  </a:lnTo>
                  <a:lnTo>
                    <a:pt x="913130" y="83692"/>
                  </a:lnTo>
                  <a:lnTo>
                    <a:pt x="902335" y="67182"/>
                  </a:lnTo>
                  <a:close/>
                  <a:moveTo>
                    <a:pt x="682802" y="60832"/>
                  </a:moveTo>
                  <a:lnTo>
                    <a:pt x="602208" y="60832"/>
                  </a:lnTo>
                  <a:lnTo>
                    <a:pt x="610463" y="65912"/>
                  </a:lnTo>
                  <a:lnTo>
                    <a:pt x="611098" y="65912"/>
                  </a:lnTo>
                  <a:lnTo>
                    <a:pt x="612368" y="67182"/>
                  </a:lnTo>
                  <a:lnTo>
                    <a:pt x="614273" y="68453"/>
                  </a:lnTo>
                  <a:lnTo>
                    <a:pt x="614908" y="68453"/>
                  </a:lnTo>
                  <a:lnTo>
                    <a:pt x="615543" y="69722"/>
                  </a:lnTo>
                  <a:lnTo>
                    <a:pt x="644093" y="124332"/>
                  </a:lnTo>
                  <a:lnTo>
                    <a:pt x="655523" y="171221"/>
                  </a:lnTo>
                  <a:lnTo>
                    <a:pt x="659955" y="195325"/>
                  </a:lnTo>
                  <a:lnTo>
                    <a:pt x="670115" y="211810"/>
                  </a:lnTo>
                  <a:lnTo>
                    <a:pt x="687832" y="216890"/>
                  </a:lnTo>
                  <a:lnTo>
                    <a:pt x="706247" y="210540"/>
                  </a:lnTo>
                  <a:lnTo>
                    <a:pt x="717042" y="195325"/>
                  </a:lnTo>
                  <a:lnTo>
                    <a:pt x="724027" y="158546"/>
                  </a:lnTo>
                  <a:lnTo>
                    <a:pt x="733552" y="121792"/>
                  </a:lnTo>
                  <a:lnTo>
                    <a:pt x="751332" y="88772"/>
                  </a:lnTo>
                  <a:lnTo>
                    <a:pt x="772287" y="73532"/>
                  </a:lnTo>
                  <a:lnTo>
                    <a:pt x="689102" y="73532"/>
                  </a:lnTo>
                  <a:lnTo>
                    <a:pt x="682802" y="60832"/>
                  </a:lnTo>
                  <a:close/>
                  <a:moveTo>
                    <a:pt x="814197" y="3809"/>
                  </a:moveTo>
                  <a:lnTo>
                    <a:pt x="772287" y="5079"/>
                  </a:lnTo>
                  <a:lnTo>
                    <a:pt x="732917" y="22859"/>
                  </a:lnTo>
                  <a:lnTo>
                    <a:pt x="697357" y="59562"/>
                  </a:lnTo>
                  <a:lnTo>
                    <a:pt x="689102" y="73532"/>
                  </a:lnTo>
                  <a:lnTo>
                    <a:pt x="772287" y="73532"/>
                  </a:lnTo>
                  <a:lnTo>
                    <a:pt x="781812" y="67182"/>
                  </a:lnTo>
                  <a:lnTo>
                    <a:pt x="902335" y="67182"/>
                  </a:lnTo>
                  <a:lnTo>
                    <a:pt x="887730" y="44450"/>
                  </a:lnTo>
                  <a:lnTo>
                    <a:pt x="854202" y="16509"/>
                  </a:lnTo>
                  <a:lnTo>
                    <a:pt x="814197" y="3809"/>
                  </a:lnTo>
                  <a:close/>
                  <a:moveTo>
                    <a:pt x="680897" y="58292"/>
                  </a:moveTo>
                  <a:lnTo>
                    <a:pt x="595871" y="58292"/>
                  </a:lnTo>
                  <a:lnTo>
                    <a:pt x="604113" y="62103"/>
                  </a:lnTo>
                  <a:lnTo>
                    <a:pt x="602208" y="60832"/>
                  </a:lnTo>
                  <a:lnTo>
                    <a:pt x="682802" y="60832"/>
                  </a:lnTo>
                  <a:lnTo>
                    <a:pt x="680897" y="58292"/>
                  </a:lnTo>
                  <a:close/>
                </a:path>
              </a:pathLst>
            </a:custGeom>
            <a:solidFill>
              <a:srgbClr val="ff363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object 7"/>
            <p:cNvSpPr/>
            <p:nvPr/>
          </p:nvSpPr>
          <p:spPr>
            <a:xfrm>
              <a:off x="5087160" y="0"/>
              <a:ext cx="2465280" cy="2535120"/>
            </a:xfrm>
            <a:custGeom>
              <a:avLst/>
              <a:gdLst/>
              <a:ahLst/>
              <a:rect l="l" t="t" r="r" b="b"/>
              <a:pathLst>
                <a:path w="2465704" h="2535555">
                  <a:moveTo>
                    <a:pt x="45720" y="0"/>
                  </a:moveTo>
                  <a:lnTo>
                    <a:pt x="0" y="0"/>
                  </a:lnTo>
                  <a:lnTo>
                    <a:pt x="20954" y="26034"/>
                  </a:lnTo>
                  <a:lnTo>
                    <a:pt x="52070" y="65404"/>
                  </a:lnTo>
                  <a:lnTo>
                    <a:pt x="83185" y="105409"/>
                  </a:lnTo>
                  <a:lnTo>
                    <a:pt x="113664" y="145414"/>
                  </a:lnTo>
                  <a:lnTo>
                    <a:pt x="233679" y="307848"/>
                  </a:lnTo>
                  <a:lnTo>
                    <a:pt x="803910" y="1067053"/>
                  </a:lnTo>
                  <a:lnTo>
                    <a:pt x="894714" y="1186433"/>
                  </a:lnTo>
                  <a:lnTo>
                    <a:pt x="1016635" y="1343786"/>
                  </a:lnTo>
                  <a:lnTo>
                    <a:pt x="1047750" y="1382522"/>
                  </a:lnTo>
                  <a:lnTo>
                    <a:pt x="1078864" y="1420622"/>
                  </a:lnTo>
                  <a:lnTo>
                    <a:pt x="1109979" y="1459356"/>
                  </a:lnTo>
                  <a:lnTo>
                    <a:pt x="1141095" y="1497456"/>
                  </a:lnTo>
                  <a:lnTo>
                    <a:pt x="1236979" y="1610486"/>
                  </a:lnTo>
                  <a:lnTo>
                    <a:pt x="1335532" y="1722119"/>
                  </a:lnTo>
                  <a:lnTo>
                    <a:pt x="1435862" y="1831975"/>
                  </a:lnTo>
                  <a:lnTo>
                    <a:pt x="1741932" y="2156332"/>
                  </a:lnTo>
                  <a:lnTo>
                    <a:pt x="1809241" y="2228723"/>
                  </a:lnTo>
                  <a:lnTo>
                    <a:pt x="1842896" y="2265553"/>
                  </a:lnTo>
                  <a:lnTo>
                    <a:pt x="1908937" y="2339212"/>
                  </a:lnTo>
                  <a:lnTo>
                    <a:pt x="1941957" y="2376551"/>
                  </a:lnTo>
                  <a:lnTo>
                    <a:pt x="1974341" y="2414015"/>
                  </a:lnTo>
                  <a:lnTo>
                    <a:pt x="2006091" y="2451480"/>
                  </a:lnTo>
                  <a:lnTo>
                    <a:pt x="2069591" y="2527680"/>
                  </a:lnTo>
                  <a:lnTo>
                    <a:pt x="2083562" y="2535301"/>
                  </a:lnTo>
                  <a:lnTo>
                    <a:pt x="2098166" y="2530220"/>
                  </a:lnTo>
                  <a:lnTo>
                    <a:pt x="2105787" y="2516885"/>
                  </a:lnTo>
                  <a:lnTo>
                    <a:pt x="2101341" y="2501010"/>
                  </a:lnTo>
                  <a:lnTo>
                    <a:pt x="2070227" y="2462910"/>
                  </a:lnTo>
                  <a:lnTo>
                    <a:pt x="2038477" y="2424810"/>
                  </a:lnTo>
                  <a:lnTo>
                    <a:pt x="2006727" y="2387345"/>
                  </a:lnTo>
                  <a:lnTo>
                    <a:pt x="1941321" y="2313178"/>
                  </a:lnTo>
                  <a:lnTo>
                    <a:pt x="1875916" y="2240153"/>
                  </a:lnTo>
                  <a:lnTo>
                    <a:pt x="1775587" y="2132203"/>
                  </a:lnTo>
                  <a:lnTo>
                    <a:pt x="1503807" y="1844675"/>
                  </a:lnTo>
                  <a:lnTo>
                    <a:pt x="1369187" y="1697989"/>
                  </a:lnTo>
                  <a:lnTo>
                    <a:pt x="1336166" y="1661159"/>
                  </a:lnTo>
                  <a:lnTo>
                    <a:pt x="1270127" y="1586356"/>
                  </a:lnTo>
                  <a:lnTo>
                    <a:pt x="1237614" y="1548891"/>
                  </a:lnTo>
                  <a:lnTo>
                    <a:pt x="1205229" y="1510791"/>
                  </a:lnTo>
                  <a:lnTo>
                    <a:pt x="1141729" y="1434591"/>
                  </a:lnTo>
                  <a:lnTo>
                    <a:pt x="1109979" y="1395856"/>
                  </a:lnTo>
                  <a:lnTo>
                    <a:pt x="1078864" y="1357122"/>
                  </a:lnTo>
                  <a:lnTo>
                    <a:pt x="1047750" y="1317752"/>
                  </a:lnTo>
                  <a:lnTo>
                    <a:pt x="986789" y="1239774"/>
                  </a:lnTo>
                  <a:lnTo>
                    <a:pt x="835025" y="1041653"/>
                  </a:lnTo>
                  <a:lnTo>
                    <a:pt x="564514" y="682370"/>
                  </a:lnTo>
                  <a:lnTo>
                    <a:pt x="265429" y="281812"/>
                  </a:lnTo>
                  <a:lnTo>
                    <a:pt x="205104" y="202437"/>
                  </a:lnTo>
                  <a:lnTo>
                    <a:pt x="113664" y="84454"/>
                  </a:lnTo>
                  <a:lnTo>
                    <a:pt x="82550" y="45084"/>
                  </a:lnTo>
                  <a:lnTo>
                    <a:pt x="45720" y="0"/>
                  </a:lnTo>
                  <a:close/>
                  <a:moveTo>
                    <a:pt x="575945" y="0"/>
                  </a:moveTo>
                  <a:lnTo>
                    <a:pt x="534035" y="0"/>
                  </a:lnTo>
                  <a:lnTo>
                    <a:pt x="1156335" y="774445"/>
                  </a:lnTo>
                  <a:lnTo>
                    <a:pt x="1448562" y="1134363"/>
                  </a:lnTo>
                  <a:lnTo>
                    <a:pt x="1644777" y="1372361"/>
                  </a:lnTo>
                  <a:lnTo>
                    <a:pt x="1874646" y="1647189"/>
                  </a:lnTo>
                  <a:lnTo>
                    <a:pt x="2338196" y="2192528"/>
                  </a:lnTo>
                  <a:lnTo>
                    <a:pt x="2351532" y="2198878"/>
                  </a:lnTo>
                  <a:lnTo>
                    <a:pt x="2364232" y="2193798"/>
                  </a:lnTo>
                  <a:lnTo>
                    <a:pt x="2371216" y="2182367"/>
                  </a:lnTo>
                  <a:lnTo>
                    <a:pt x="2366771" y="2168398"/>
                  </a:lnTo>
                  <a:lnTo>
                    <a:pt x="2070227" y="1823719"/>
                  </a:lnTo>
                  <a:lnTo>
                    <a:pt x="1809241" y="1514602"/>
                  </a:lnTo>
                  <a:lnTo>
                    <a:pt x="1517777" y="1165478"/>
                  </a:lnTo>
                  <a:lnTo>
                    <a:pt x="1197610" y="774445"/>
                  </a:lnTo>
                  <a:lnTo>
                    <a:pt x="575945" y="0"/>
                  </a:lnTo>
                  <a:close/>
                  <a:moveTo>
                    <a:pt x="1057910" y="0"/>
                  </a:moveTo>
                  <a:lnTo>
                    <a:pt x="1021714" y="0"/>
                  </a:lnTo>
                  <a:lnTo>
                    <a:pt x="1080135" y="74929"/>
                  </a:lnTo>
                  <a:lnTo>
                    <a:pt x="1262507" y="312292"/>
                  </a:lnTo>
                  <a:lnTo>
                    <a:pt x="1385697" y="468502"/>
                  </a:lnTo>
                  <a:lnTo>
                    <a:pt x="1479041" y="585215"/>
                  </a:lnTo>
                  <a:lnTo>
                    <a:pt x="1510791" y="623315"/>
                  </a:lnTo>
                  <a:lnTo>
                    <a:pt x="1542541" y="662051"/>
                  </a:lnTo>
                  <a:lnTo>
                    <a:pt x="1606041" y="738251"/>
                  </a:lnTo>
                  <a:lnTo>
                    <a:pt x="1703832" y="851280"/>
                  </a:lnTo>
                  <a:lnTo>
                    <a:pt x="1737487" y="888110"/>
                  </a:lnTo>
                  <a:lnTo>
                    <a:pt x="1770507" y="924813"/>
                  </a:lnTo>
                  <a:lnTo>
                    <a:pt x="1804162" y="961643"/>
                  </a:lnTo>
                  <a:lnTo>
                    <a:pt x="1838452" y="997838"/>
                  </a:lnTo>
                  <a:lnTo>
                    <a:pt x="1872107" y="1034668"/>
                  </a:lnTo>
                  <a:lnTo>
                    <a:pt x="1906396" y="1070228"/>
                  </a:lnTo>
                  <a:lnTo>
                    <a:pt x="1940687" y="1106424"/>
                  </a:lnTo>
                  <a:lnTo>
                    <a:pt x="2080387" y="1248663"/>
                  </a:lnTo>
                  <a:lnTo>
                    <a:pt x="2322957" y="1490472"/>
                  </a:lnTo>
                  <a:lnTo>
                    <a:pt x="2357246" y="1525397"/>
                  </a:lnTo>
                  <a:lnTo>
                    <a:pt x="2390902" y="1560322"/>
                  </a:lnTo>
                  <a:lnTo>
                    <a:pt x="2465196" y="1640204"/>
                  </a:lnTo>
                  <a:lnTo>
                    <a:pt x="2465196" y="1592072"/>
                  </a:lnTo>
                  <a:lnTo>
                    <a:pt x="2457577" y="1583816"/>
                  </a:lnTo>
                  <a:lnTo>
                    <a:pt x="2423921" y="1548891"/>
                  </a:lnTo>
                  <a:lnTo>
                    <a:pt x="2390902" y="1513966"/>
                  </a:lnTo>
                  <a:lnTo>
                    <a:pt x="2356612" y="1479041"/>
                  </a:lnTo>
                  <a:lnTo>
                    <a:pt x="2007996" y="1130553"/>
                  </a:lnTo>
                  <a:lnTo>
                    <a:pt x="1904491" y="1023874"/>
                  </a:lnTo>
                  <a:lnTo>
                    <a:pt x="1870837" y="987678"/>
                  </a:lnTo>
                  <a:lnTo>
                    <a:pt x="1836546" y="951483"/>
                  </a:lnTo>
                  <a:lnTo>
                    <a:pt x="1802891" y="914653"/>
                  </a:lnTo>
                  <a:lnTo>
                    <a:pt x="1736852" y="841120"/>
                  </a:lnTo>
                  <a:lnTo>
                    <a:pt x="1703832" y="803655"/>
                  </a:lnTo>
                  <a:lnTo>
                    <a:pt x="1671446" y="765555"/>
                  </a:lnTo>
                  <a:lnTo>
                    <a:pt x="1638427" y="727455"/>
                  </a:lnTo>
                  <a:lnTo>
                    <a:pt x="1606041" y="689355"/>
                  </a:lnTo>
                  <a:lnTo>
                    <a:pt x="1574291" y="650620"/>
                  </a:lnTo>
                  <a:lnTo>
                    <a:pt x="1541907" y="612520"/>
                  </a:lnTo>
                  <a:lnTo>
                    <a:pt x="1446657" y="495807"/>
                  </a:lnTo>
                  <a:lnTo>
                    <a:pt x="1384427" y="417702"/>
                  </a:lnTo>
                  <a:lnTo>
                    <a:pt x="1291082" y="299592"/>
                  </a:lnTo>
                  <a:lnTo>
                    <a:pt x="1057910" y="0"/>
                  </a:lnTo>
                  <a:close/>
                </a:path>
              </a:pathLst>
            </a:custGeom>
            <a:solidFill>
              <a:srgbClr val="1d1d1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8" descr=""/>
            <p:cNvPicPr/>
            <p:nvPr/>
          </p:nvPicPr>
          <p:blipFill>
            <a:blip r:embed="rId3"/>
            <a:stretch/>
          </p:blipFill>
          <p:spPr>
            <a:xfrm>
              <a:off x="4757760" y="8299800"/>
              <a:ext cx="2794680" cy="2374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9" descr=""/>
            <p:cNvPicPr/>
            <p:nvPr/>
          </p:nvPicPr>
          <p:blipFill>
            <a:blip r:embed="rId4"/>
            <a:stretch/>
          </p:blipFill>
          <p:spPr>
            <a:xfrm>
              <a:off x="1076040" y="2886840"/>
              <a:ext cx="5382360" cy="391284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2022-07-29T06:53:28Z</dcterms:created>
  <dc:creator/>
  <dc:description/>
  <dc:language>en-US</dc:language>
  <cp:lastModifiedBy/>
  <dcterms:modified xsi:type="dcterms:W3CDTF">2022-07-29T06:53:28Z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