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5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6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176BF5F-0EB5-4A71-B34E-84A7D92AB10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743480" y="-82800"/>
            <a:ext cx="407520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E8128BB-7EA0-4BC6-B957-F3ED4F5E435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743480" y="-82800"/>
            <a:ext cx="407520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755B4B3-5BE4-4C91-97A7-460514A1EEC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743480" y="-82800"/>
            <a:ext cx="407520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D3AC1BD-48FD-42A4-BAE8-6FBB25D7746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743480" y="-82800"/>
            <a:ext cx="407520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AAF6F6E-52AA-4DEC-8D95-4B0353791F5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743480" y="-82800"/>
            <a:ext cx="407520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959F917-7081-49AE-9031-325F577AEAB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743480" y="-82800"/>
            <a:ext cx="407520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895CB9E-9405-4A76-B734-07D812C66AA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743480" y="-82800"/>
            <a:ext cx="407520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0097646-0DF8-431B-B5F0-C14661BE1A7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743480" y="-82800"/>
            <a:ext cx="4075200" cy="520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0AD7B88-4BEF-4B28-BADC-4D01E580546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743480" y="-82800"/>
            <a:ext cx="407520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C610647-2A82-4B90-9C6A-038A58BE6E4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743480" y="-82800"/>
            <a:ext cx="407520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E2AB0C4-10FF-45B3-8FC8-92E8A241DE5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743480" y="-82800"/>
            <a:ext cx="407520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4E76399-134C-4025-843D-452BCFBC80B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558560" cy="1064340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437040" y="1446120"/>
            <a:ext cx="5483880" cy="341676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743480" y="-82800"/>
            <a:ext cx="4075200" cy="112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FEF0C6E-7A6E-4BFD-B7C4-AFE1281D2703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743480" y="0"/>
            <a:ext cx="3614760" cy="220752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i="1" lang="en-US" sz="7200" spc="-12" strike="noStrike">
                <a:solidFill>
                  <a:srgbClr val="ff0000"/>
                </a:solidFill>
                <a:latin typeface="Harlow Solid Italic"/>
              </a:rPr>
              <a:t>Mecánica</a:t>
            </a:r>
            <a:endParaRPr b="0" lang="en-US" sz="7200" spc="-1" strike="noStrike">
              <a:latin typeface="Calibri"/>
            </a:endParaRPr>
          </a:p>
        </p:txBody>
      </p:sp>
      <p:grpSp>
        <p:nvGrpSpPr>
          <p:cNvPr id="43" name="object 3"/>
          <p:cNvGrpSpPr/>
          <p:nvPr/>
        </p:nvGrpSpPr>
        <p:grpSpPr>
          <a:xfrm>
            <a:off x="56520" y="71640"/>
            <a:ext cx="7482600" cy="10620720"/>
            <a:chOff x="56520" y="71640"/>
            <a:chExt cx="7482600" cy="10620720"/>
          </a:xfrm>
        </p:grpSpPr>
        <p:pic>
          <p:nvPicPr>
            <p:cNvPr id="44" name="object 4" descr=""/>
            <p:cNvPicPr/>
            <p:nvPr/>
          </p:nvPicPr>
          <p:blipFill>
            <a:blip r:embed="rId1"/>
            <a:stretch/>
          </p:blipFill>
          <p:spPr>
            <a:xfrm>
              <a:off x="1615320" y="2633400"/>
              <a:ext cx="5409720" cy="59187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5" name="object 5"/>
            <p:cNvSpPr/>
            <p:nvPr/>
          </p:nvSpPr>
          <p:spPr>
            <a:xfrm>
              <a:off x="606240" y="6572160"/>
              <a:ext cx="6332400" cy="4120200"/>
            </a:xfrm>
            <a:custGeom>
              <a:avLst/>
              <a:gdLst/>
              <a:ahLst/>
              <a:rect l="l" t="t" r="r" b="b"/>
              <a:pathLst>
                <a:path w="6332855" h="4120515">
                  <a:moveTo>
                    <a:pt x="5739371" y="0"/>
                  </a:moveTo>
                  <a:lnTo>
                    <a:pt x="0" y="1143508"/>
                  </a:lnTo>
                  <a:lnTo>
                    <a:pt x="593090" y="4120332"/>
                  </a:lnTo>
                  <a:lnTo>
                    <a:pt x="6332461" y="2976841"/>
                  </a:lnTo>
                  <a:lnTo>
                    <a:pt x="573937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" name="object 6"/>
            <p:cNvSpPr/>
            <p:nvPr/>
          </p:nvSpPr>
          <p:spPr>
            <a:xfrm>
              <a:off x="606240" y="6572160"/>
              <a:ext cx="6332400" cy="4120200"/>
            </a:xfrm>
            <a:custGeom>
              <a:avLst/>
              <a:gdLst/>
              <a:ahLst/>
              <a:rect l="l" t="t" r="r" b="b"/>
              <a:pathLst>
                <a:path w="6332855" h="4120515">
                  <a:moveTo>
                    <a:pt x="0" y="1143508"/>
                  </a:moveTo>
                  <a:lnTo>
                    <a:pt x="5739371" y="0"/>
                  </a:lnTo>
                  <a:lnTo>
                    <a:pt x="6332461" y="2976841"/>
                  </a:lnTo>
                  <a:lnTo>
                    <a:pt x="593090" y="4120332"/>
                  </a:lnTo>
                  <a:lnTo>
                    <a:pt x="0" y="1143508"/>
                  </a:lnTo>
                  <a:close/>
                </a:path>
              </a:pathLst>
            </a:custGeom>
            <a:noFill/>
            <a:ln w="76200">
              <a:solidFill>
                <a:srgbClr val="ff0000"/>
              </a:solidFill>
              <a:prstDash val="dash"/>
              <a:round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47" name="object 7" descr=""/>
            <p:cNvPicPr/>
            <p:nvPr/>
          </p:nvPicPr>
          <p:blipFill>
            <a:blip r:embed="rId2"/>
            <a:stretch/>
          </p:blipFill>
          <p:spPr>
            <a:xfrm>
              <a:off x="844560" y="7741440"/>
              <a:ext cx="1404720" cy="521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8" name="object 8" descr=""/>
            <p:cNvPicPr/>
            <p:nvPr/>
          </p:nvPicPr>
          <p:blipFill>
            <a:blip r:embed="rId3"/>
            <a:stretch/>
          </p:blipFill>
          <p:spPr>
            <a:xfrm>
              <a:off x="957240" y="8543160"/>
              <a:ext cx="1722960" cy="5565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9" name="object 9" descr=""/>
            <p:cNvPicPr/>
            <p:nvPr/>
          </p:nvPicPr>
          <p:blipFill>
            <a:blip r:embed="rId4"/>
            <a:stretch/>
          </p:blipFill>
          <p:spPr>
            <a:xfrm>
              <a:off x="1099080" y="9397440"/>
              <a:ext cx="1650600" cy="5461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0" name="object 10"/>
            <p:cNvSpPr/>
            <p:nvPr/>
          </p:nvSpPr>
          <p:spPr>
            <a:xfrm>
              <a:off x="56520" y="71640"/>
              <a:ext cx="7482600" cy="10573560"/>
            </a:xfrm>
            <a:custGeom>
              <a:avLst/>
              <a:gdLst/>
              <a:ahLst/>
              <a:rect l="l" t="t" r="r" b="b"/>
              <a:pathLst>
                <a:path w="7482840" h="10574020">
                  <a:moveTo>
                    <a:pt x="0" y="10573512"/>
                  </a:moveTo>
                  <a:lnTo>
                    <a:pt x="7482840" y="10573512"/>
                  </a:lnTo>
                  <a:lnTo>
                    <a:pt x="7482840" y="0"/>
                  </a:lnTo>
                  <a:lnTo>
                    <a:pt x="0" y="0"/>
                  </a:lnTo>
                  <a:lnTo>
                    <a:pt x="0" y="10573512"/>
                  </a:lnTo>
                  <a:close/>
                </a:path>
              </a:pathLst>
            </a:custGeom>
            <a:noFill/>
            <a:ln w="76200">
              <a:solidFill>
                <a:srgbClr val="ff0000"/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2022-05-08T07:59:05Z</dcterms:created>
  <dc:creator/>
  <dc:description/>
  <dc:language>en-US</dc:language>
  <cp:lastModifiedBy/>
  <dcterms:modified xsi:type="dcterms:W3CDTF">2022-05-08T07:59:05Z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