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media/image7.png" ContentType="image/png"/>
  <Override PartName="/ppt/media/image8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B32D99-EBF0-44B9-8F68-AF738E77787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031480" y="478080"/>
            <a:ext cx="37094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6605F0-6643-4664-8DBF-72CA55BDD4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031480" y="478080"/>
            <a:ext cx="37094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604B59-1A57-4234-A949-0E05955840F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031480" y="478080"/>
            <a:ext cx="37094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7CB8A7-7D1A-4D03-809D-7096AAA9340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031480" y="478080"/>
            <a:ext cx="37094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C3BFCD-4FCB-42BE-904A-6364B9CE01E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031480" y="478080"/>
            <a:ext cx="37094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C976CF-8F6A-47EE-8386-625FC7B3607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031480" y="478080"/>
            <a:ext cx="37094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8956E1-0690-4743-892A-435B37E0C64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031480" y="478080"/>
            <a:ext cx="37094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0507EE-637D-480A-BD60-A4ADFC8FE1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2031480" y="478080"/>
            <a:ext cx="3709440" cy="35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2A60AB0-8AE5-4082-83BC-945684997FC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031480" y="478080"/>
            <a:ext cx="37094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D0BB8B-A4B4-41BE-B7ED-21941EDBBF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031480" y="478080"/>
            <a:ext cx="37094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3D53C8-8E12-496F-94C4-C4146971B9E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031480" y="478080"/>
            <a:ext cx="37094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CD6F13-7120-4DE8-A452-3820EF01543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slideLayout" Target="../slideLayouts/slideLayout1.xml"/><Relationship Id="rId9" Type="http://schemas.openxmlformats.org/officeDocument/2006/relationships/slideLayout" Target="../slideLayouts/slideLayout2.xml"/><Relationship Id="rId10" Type="http://schemas.openxmlformats.org/officeDocument/2006/relationships/slideLayout" Target="../slideLayouts/slideLayout3.xml"/><Relationship Id="rId11" Type="http://schemas.openxmlformats.org/officeDocument/2006/relationships/slideLayout" Target="../slideLayouts/slideLayout4.xml"/><Relationship Id="rId12" Type="http://schemas.openxmlformats.org/officeDocument/2006/relationships/slideLayout" Target="../slideLayouts/slideLayout5.xml"/><Relationship Id="rId13" Type="http://schemas.openxmlformats.org/officeDocument/2006/relationships/slideLayout" Target="../slideLayouts/slideLayout6.xml"/><Relationship Id="rId14" Type="http://schemas.openxmlformats.org/officeDocument/2006/relationships/slideLayout" Target="../slideLayouts/slideLayout7.xml"/><Relationship Id="rId15" Type="http://schemas.openxmlformats.org/officeDocument/2006/relationships/slideLayout" Target="../slideLayouts/slideLayout8.xml"/><Relationship Id="rId16" Type="http://schemas.openxmlformats.org/officeDocument/2006/relationships/slideLayout" Target="../slideLayouts/slideLayout9.xml"/><Relationship Id="rId17" Type="http://schemas.openxmlformats.org/officeDocument/2006/relationships/slideLayout" Target="../slideLayouts/slideLayout10.xml"/><Relationship Id="rId18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0"/>
            <a:ext cx="7772040" cy="203868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5181480" y="1892880"/>
            <a:ext cx="1865160" cy="226116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0" y="1895760"/>
            <a:ext cx="7772040" cy="13680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6"/>
          <a:stretch/>
        </p:blipFill>
        <p:spPr>
          <a:xfrm>
            <a:off x="140040" y="0"/>
            <a:ext cx="7516080" cy="170640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7"/>
          <a:stretch/>
        </p:blipFill>
        <p:spPr>
          <a:xfrm>
            <a:off x="216360" y="0"/>
            <a:ext cx="7363440" cy="1584720"/>
          </a:xfrm>
          <a:prstGeom prst="rect">
            <a:avLst/>
          </a:prstGeom>
          <a:ln w="0">
            <a:noFill/>
          </a:ln>
        </p:spPr>
      </p:pic>
      <p:sp>
        <p:nvSpPr>
          <p:cNvPr id="6" name="bg object 22"/>
          <p:cNvSpPr/>
          <p:nvPr/>
        </p:nvSpPr>
        <p:spPr>
          <a:xfrm>
            <a:off x="260640" y="0"/>
            <a:ext cx="7329960" cy="1586520"/>
          </a:xfrm>
          <a:custGeom>
            <a:avLst/>
            <a:gdLst/>
            <a:ahLst/>
            <a:rect l="l" t="t" r="r" b="b"/>
            <a:pathLst>
              <a:path w="7330440" h="1586865">
                <a:moveTo>
                  <a:pt x="0" y="1586483"/>
                </a:moveTo>
                <a:lnTo>
                  <a:pt x="7330440" y="1586483"/>
                </a:lnTo>
                <a:lnTo>
                  <a:pt x="7330440" y="0"/>
                </a:lnTo>
                <a:moveTo>
                  <a:pt x="0" y="0"/>
                </a:moveTo>
                <a:lnTo>
                  <a:pt x="0" y="1586483"/>
                </a:lnTo>
              </a:path>
            </a:pathLst>
          </a:custGeom>
          <a:noFill/>
          <a:ln w="76200">
            <a:solidFill>
              <a:srgbClr val="ffffff"/>
            </a:solidFill>
            <a:prstDash val="dash"/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031480" y="478080"/>
            <a:ext cx="370944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2580D5E-F6D0-4F87-B7C7-4DB1DF757A6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  <p:sldLayoutId id="2147483660" r:id="rId19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031480" y="478080"/>
            <a:ext cx="37094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9396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4800" spc="-1" strike="noStrike" u="dash">
                <a:solidFill>
                  <a:srgbClr val="ffffff"/>
                </a:solidFill>
                <a:uFillTx/>
                <a:latin typeface="Haettenschweiler"/>
              </a:rPr>
              <a:t>Portadas</a:t>
            </a:r>
            <a:r>
              <a:rPr b="0" lang="en-US" sz="4800" spc="-60" strike="noStrike" u="dash">
                <a:solidFill>
                  <a:srgbClr val="ffffff"/>
                </a:solidFill>
                <a:uFillTx/>
                <a:latin typeface="Haettenschweiler"/>
              </a:rPr>
              <a:t> </a:t>
            </a:r>
            <a:r>
              <a:rPr b="0" lang="en-US" sz="4800" spc="-12" strike="noStrike" u="dash">
                <a:solidFill>
                  <a:srgbClr val="ffffff"/>
                </a:solidFill>
                <a:uFillTx/>
                <a:latin typeface="Haettenschweiler"/>
              </a:rPr>
              <a:t>aesthetic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9" name="object 3"/>
          <p:cNvSpPr/>
          <p:nvPr/>
        </p:nvSpPr>
        <p:spPr>
          <a:xfrm>
            <a:off x="539280" y="272520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50" name="object 4"/>
          <p:cNvGrpSpPr/>
          <p:nvPr/>
        </p:nvGrpSpPr>
        <p:grpSpPr>
          <a:xfrm>
            <a:off x="1516320" y="2936880"/>
            <a:ext cx="1899000" cy="88560"/>
            <a:chOff x="1516320" y="2936880"/>
            <a:chExt cx="1899000" cy="88560"/>
          </a:xfrm>
        </p:grpSpPr>
        <p:pic>
          <p:nvPicPr>
            <p:cNvPr id="51" name="object 5" descr=""/>
            <p:cNvPicPr/>
            <p:nvPr/>
          </p:nvPicPr>
          <p:blipFill>
            <a:blip r:embed="rId1"/>
            <a:stretch/>
          </p:blipFill>
          <p:spPr>
            <a:xfrm>
              <a:off x="1545480" y="2965680"/>
              <a:ext cx="184068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2" name="object 6"/>
            <p:cNvSpPr/>
            <p:nvPr/>
          </p:nvSpPr>
          <p:spPr>
            <a:xfrm>
              <a:off x="1516320" y="2936880"/>
              <a:ext cx="1899000" cy="88560"/>
            </a:xfrm>
            <a:custGeom>
              <a:avLst/>
              <a:gdLst/>
              <a:ahLst/>
              <a:rect l="l" t="t" r="r" b="b"/>
              <a:pathLst>
                <a:path w="1899285" h="88900">
                  <a:moveTo>
                    <a:pt x="0" y="88392"/>
                  </a:moveTo>
                  <a:lnTo>
                    <a:pt x="1898904" y="88392"/>
                  </a:lnTo>
                  <a:lnTo>
                    <a:pt x="1898904" y="0"/>
                  </a:lnTo>
                  <a:lnTo>
                    <a:pt x="0" y="0"/>
                  </a:lnTo>
                  <a:lnTo>
                    <a:pt x="0" y="88392"/>
                  </a:lnTo>
                  <a:close/>
                </a:path>
              </a:pathLst>
            </a:custGeom>
            <a:noFill/>
            <a:ln w="57911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3" name="object 7"/>
          <p:cNvSpPr/>
          <p:nvPr/>
        </p:nvSpPr>
        <p:spPr>
          <a:xfrm>
            <a:off x="4890240" y="955476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ffffff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54" name="object 8"/>
          <p:cNvGrpSpPr/>
          <p:nvPr/>
        </p:nvGrpSpPr>
        <p:grpSpPr>
          <a:xfrm>
            <a:off x="5710320" y="9812880"/>
            <a:ext cx="1899000" cy="85320"/>
            <a:chOff x="5710320" y="9812880"/>
            <a:chExt cx="1899000" cy="85320"/>
          </a:xfrm>
        </p:grpSpPr>
        <p:pic>
          <p:nvPicPr>
            <p:cNvPr id="55" name="object 9" descr=""/>
            <p:cNvPicPr/>
            <p:nvPr/>
          </p:nvPicPr>
          <p:blipFill>
            <a:blip r:embed="rId2"/>
            <a:stretch/>
          </p:blipFill>
          <p:spPr>
            <a:xfrm>
              <a:off x="5739480" y="9842040"/>
              <a:ext cx="184068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6" name="object 10"/>
            <p:cNvSpPr/>
            <p:nvPr/>
          </p:nvSpPr>
          <p:spPr>
            <a:xfrm>
              <a:off x="5710320" y="9812880"/>
              <a:ext cx="1899000" cy="85320"/>
            </a:xfrm>
            <a:custGeom>
              <a:avLst/>
              <a:gdLst/>
              <a:ahLst/>
              <a:rect l="l" t="t" r="r" b="b"/>
              <a:pathLst>
                <a:path w="1899284" h="85725">
                  <a:moveTo>
                    <a:pt x="0" y="85344"/>
                  </a:moveTo>
                  <a:lnTo>
                    <a:pt x="1898903" y="85344"/>
                  </a:lnTo>
                  <a:lnTo>
                    <a:pt x="1898903" y="0"/>
                  </a:lnTo>
                  <a:lnTo>
                    <a:pt x="0" y="0"/>
                  </a:lnTo>
                  <a:lnTo>
                    <a:pt x="0" y="85344"/>
                  </a:lnTo>
                  <a:close/>
                </a:path>
              </a:pathLst>
            </a:custGeom>
            <a:noFill/>
            <a:ln w="57912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2022-05-08T06:08:01Z</dcterms:created>
  <dc:creator/>
  <dc:description/>
  <dc:language>en-US</dc:language>
  <cp:lastModifiedBy/>
  <dcterms:modified xsi:type="dcterms:W3CDTF">2022-05-08T06:08:01Z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