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FB5FAA6-44C9-4671-A8A4-DE79AF36D51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762360" y="4460040"/>
            <a:ext cx="893880" cy="65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18D69B2-8394-4036-891F-D739D876742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762360" y="4460040"/>
            <a:ext cx="893880" cy="65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E221AC8-DE72-454D-A68E-0F23F6AF678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762360" y="4460040"/>
            <a:ext cx="893880" cy="65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732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64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732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64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086253B-CD53-4C9F-B965-60BD5C719F4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762360" y="4460040"/>
            <a:ext cx="893880" cy="65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070D22-E5DA-440E-BA3A-71BD19E6327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762360" y="4460040"/>
            <a:ext cx="893880" cy="65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28583C5-0457-4FC4-89F9-FF639836024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62360" y="4460040"/>
            <a:ext cx="893880" cy="65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A017171-12D6-4B94-A255-86626EAAF23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762360" y="4460040"/>
            <a:ext cx="893880" cy="65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9DA106-F563-4371-BD7D-FBAA485F044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3762360" y="4460040"/>
            <a:ext cx="893880" cy="302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667C666-F4D6-4D44-A59B-ECC189493D8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762360" y="4460040"/>
            <a:ext cx="893880" cy="65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ECAB344-22F7-4B0E-899D-39596D80948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762360" y="4460040"/>
            <a:ext cx="893880" cy="65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7B15984-48F8-490E-97AE-7D898F81D3A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762360" y="4460040"/>
            <a:ext cx="893880" cy="65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5F55A82-EB3E-4CA4-8172-307443F2938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6320" cy="106736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3762360" y="4460040"/>
            <a:ext cx="893880" cy="65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100" spc="-1" strike="noStrike">
                <a:latin typeface="Calibri"/>
              </a:rPr>
              <a:t>Click to edit the title text format</a:t>
            </a:r>
            <a:endParaRPr b="0" lang="en-US" sz="41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9D51FC1-A755-4D39-995C-0E5E75729DC6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2"/>
          <p:cNvSpPr/>
          <p:nvPr/>
        </p:nvSpPr>
        <p:spPr>
          <a:xfrm>
            <a:off x="2274120" y="4716360"/>
            <a:ext cx="2904120" cy="1224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7950" spc="-477" strike="noStrike">
                <a:solidFill>
                  <a:srgbClr val="2d3b4e"/>
                </a:solidFill>
                <a:latin typeface="Book Antiqua"/>
              </a:rPr>
              <a:t>Agosto</a:t>
            </a:r>
            <a:endParaRPr b="0" lang="en-US" sz="7950" spc="-1" strike="noStrike">
              <a:latin typeface="Arial"/>
            </a:endParaRPr>
          </a:p>
        </p:txBody>
      </p:sp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3762360" y="4460040"/>
            <a:ext cx="893880" cy="1798920"/>
          </a:xfrm>
          <a:prstGeom prst="rect">
            <a:avLst/>
          </a:prstGeom>
          <a:noFill/>
          <a:ln w="0">
            <a:noFill/>
          </a:ln>
        </p:spPr>
        <p:txBody>
          <a:bodyPr lIns="0" rIns="0" tIns="13320" bIns="0" anchor="t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i="1" lang="en-US" sz="4100" spc="-21" strike="noStrike">
                <a:solidFill>
                  <a:srgbClr val="2d3b4e"/>
                </a:solidFill>
                <a:latin typeface="Arial Narrow"/>
              </a:rPr>
              <a:t>Hola</a:t>
            </a:r>
            <a:endParaRPr b="0" lang="en-US" sz="4100" spc="-1" strike="noStrike">
              <a:latin typeface="Calibri"/>
            </a:endParaRPr>
          </a:p>
        </p:txBody>
      </p:sp>
      <p:sp>
        <p:nvSpPr>
          <p:cNvPr id="44" name="object 4"/>
          <p:cNvSpPr/>
          <p:nvPr/>
        </p:nvSpPr>
        <p:spPr>
          <a:xfrm>
            <a:off x="3036600" y="5914440"/>
            <a:ext cx="1476720" cy="27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i="1" lang="en-US" sz="1750" spc="-55" strike="noStrike">
                <a:latin typeface="Arial Narrow"/>
              </a:rPr>
              <a:t>superportadas.com</a:t>
            </a:r>
            <a:endParaRPr b="0" lang="en-US" sz="1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2022-07-29T06:41:44Z</dcterms:created>
  <dc:creator/>
  <dc:description/>
  <dc:language>en-US</dc:language>
  <cp:lastModifiedBy/>
  <dcterms:modified xsi:type="dcterms:W3CDTF">2022-07-29T06:41:44Z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