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9CF043-2ADA-4A20-88F6-0DA47B5A11F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ADD0D8-5DA3-452C-8F1D-AA0C4387798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A6C671-C555-4CE0-8CBF-C1AEA24D816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7AA287-2BAD-456C-97E5-C8977827F16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A65619-CC7D-4D03-B6FD-973DF852B9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E18ABC-220E-4295-A69F-D8D20DDAF5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3977A5-9E0A-4503-B853-E12304E3ED6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C2AD72-28B4-4D54-8CEA-E59E5EDC37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102040" y="2206800"/>
            <a:ext cx="3351960" cy="422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575169-8C86-4033-BE5F-36F993FB5A3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8BF2AF-2926-477D-B3A8-D0545266B8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82C4DA-C9F1-48F3-9F72-689828FD44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BE57C2-C9C7-401B-B425-9172280356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966040" y="459000"/>
            <a:ext cx="2164320" cy="13514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91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800" spc="-1" strike="noStrike">
                <a:latin typeface="Calibri"/>
              </a:rPr>
              <a:t>Click to edit the title text format</a:t>
            </a:r>
            <a:endParaRPr b="0" lang="en-US" sz="5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057D3F2-FC8C-4773-BAC3-B3238FC9D8A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102040" y="2206800"/>
            <a:ext cx="335196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4040">
              <a:lnSpc>
                <a:spcPct val="100000"/>
              </a:lnSpc>
              <a:spcBef>
                <a:spcPts val="111"/>
              </a:spcBef>
              <a:buNone/>
            </a:pPr>
            <a:r>
              <a:rPr b="0" i="1" lang="en-US" sz="5800" spc="2813" strike="noStrike">
                <a:solidFill>
                  <a:srgbClr val="c2503a"/>
                </a:solidFill>
                <a:latin typeface="Times New Roman"/>
              </a:rPr>
              <a:t>Abril</a:t>
            </a:r>
            <a:endParaRPr b="0" lang="en-US" sz="58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2022-07-29T03:28:45Z</dcterms:created>
  <dc:creator/>
  <dc:description/>
  <dc:language>en-US</dc:language>
  <cp:lastModifiedBy/>
  <dcterms:modified xsi:type="dcterms:W3CDTF">2022-07-29T03:28:45Z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