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fntdata" ContentType="application/x-fontdata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6"/>
  </p:sldIdLst>
  <p:sldSz cx="7556500" cy="10693400"/>
  <p:notesSz cx="7556500" cy="10693400"/>
  <p:defaultTextStyle>
    <a:defPPr>
      <a:defRPr kern="0"/>
    </a:defPPr>
  </p:defaultTextStyle>
  <p:embeddedFontLst>
    <p:embeddedFont>
      <p:font typeface="Chiller" panose="00000000000000000000" pitchFamily="82" charset="1"/>
      <p:bold r:id="rId9"/>
    </p:embeddedFont>
    <p:embeddedFont>
      <p:font typeface="Impact" panose="00000000000000000000" pitchFamily="34" charset="1"/>
      <p:regular r:id="rId8"/>
    </p:embeddedFont>
    <p:embeddedFont>
      <p:font typeface="Times New Roman" panose="00000000000000000000" pitchFamily="18" charset="1"/>
      <p:regular r:id="rId7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font" Target="fonts/font1.fntdata"/><Relationship Id="rId8" Type="http://schemas.openxmlformats.org/officeDocument/2006/relationships/font" Target="fonts/font2.fntdata"/><Relationship Id="rId9" Type="http://schemas.openxmlformats.org/officeDocument/2006/relationships/font" Target="fonts/font3.fntdata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bg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bg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bg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6576" y="3047"/>
            <a:ext cx="7467600" cy="10643870"/>
          </a:xfrm>
          <a:custGeom>
            <a:avLst/>
            <a:gdLst/>
            <a:ahLst/>
            <a:cxnLst/>
            <a:rect l="l" t="t" r="r" b="b"/>
            <a:pathLst>
              <a:path w="7467600" h="10643870">
                <a:moveTo>
                  <a:pt x="7467600" y="0"/>
                </a:moveTo>
                <a:lnTo>
                  <a:pt x="0" y="0"/>
                </a:lnTo>
                <a:lnTo>
                  <a:pt x="0" y="10643616"/>
                </a:lnTo>
                <a:lnTo>
                  <a:pt x="7467600" y="10643616"/>
                </a:lnTo>
                <a:lnTo>
                  <a:pt x="7467600" y="0"/>
                </a:lnTo>
                <a:close/>
              </a:path>
            </a:pathLst>
          </a:custGeom>
          <a:solidFill>
            <a:srgbClr val="44536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36576" y="3047"/>
            <a:ext cx="7467600" cy="10643870"/>
          </a:xfrm>
          <a:custGeom>
            <a:avLst/>
            <a:gdLst/>
            <a:ahLst/>
            <a:cxnLst/>
            <a:rect l="l" t="t" r="r" b="b"/>
            <a:pathLst>
              <a:path w="7467600" h="10643870">
                <a:moveTo>
                  <a:pt x="0" y="10643616"/>
                </a:moveTo>
                <a:lnTo>
                  <a:pt x="7467600" y="10643616"/>
                </a:lnTo>
                <a:lnTo>
                  <a:pt x="7467600" y="0"/>
                </a:lnTo>
                <a:lnTo>
                  <a:pt x="0" y="0"/>
                </a:lnTo>
                <a:lnTo>
                  <a:pt x="0" y="10643616"/>
                </a:lnTo>
                <a:close/>
              </a:path>
            </a:pathLst>
          </a:custGeom>
          <a:ln w="12192">
            <a:solidFill>
              <a:srgbClr val="41709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59181" y="1133677"/>
            <a:ext cx="6844487" cy="7575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0" i="0">
                <a:solidFill>
                  <a:schemeClr val="bg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854075">
              <a:lnSpc>
                <a:spcPct val="100000"/>
              </a:lnSpc>
              <a:spcBef>
                <a:spcPts val="100"/>
              </a:spcBef>
            </a:pPr>
            <a:r>
              <a:rPr dirty="0"/>
              <a:t>La</a:t>
            </a:r>
            <a:r>
              <a:rPr dirty="0" spc="-5"/>
              <a:t> </a:t>
            </a:r>
            <a:r>
              <a:rPr dirty="0"/>
              <a:t>revoluci</a:t>
            </a:r>
            <a:r>
              <a:rPr dirty="0">
                <a:latin typeface="Cambria"/>
                <a:cs typeface="Cambria"/>
              </a:rPr>
              <a:t>ó</a:t>
            </a:r>
            <a:r>
              <a:rPr dirty="0"/>
              <a:t>n</a:t>
            </a:r>
            <a:r>
              <a:rPr dirty="0" spc="-5"/>
              <a:t> </a:t>
            </a:r>
            <a:r>
              <a:rPr dirty="0"/>
              <a:t>de </a:t>
            </a:r>
            <a:r>
              <a:rPr dirty="0" spc="-10"/>
              <a:t>M</a:t>
            </a:r>
            <a:r>
              <a:rPr dirty="0" spc="-10">
                <a:latin typeface="Cambria"/>
                <a:cs typeface="Cambria"/>
              </a:rPr>
              <a:t>é</a:t>
            </a:r>
            <a:r>
              <a:rPr dirty="0" spc="-10"/>
              <a:t>xico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3047" y="0"/>
            <a:ext cx="7565390" cy="10720070"/>
            <a:chOff x="3047" y="0"/>
            <a:chExt cx="7565390" cy="10720070"/>
          </a:xfrm>
        </p:grpSpPr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657600" y="4523231"/>
              <a:ext cx="2514600" cy="1731264"/>
            </a:xfrm>
            <a:prstGeom prst="rect">
              <a:avLst/>
            </a:prstGeom>
          </p:spPr>
        </p:pic>
        <p:sp>
          <p:nvSpPr>
            <p:cNvPr id="5" name="object 5" descr=""/>
            <p:cNvSpPr/>
            <p:nvPr/>
          </p:nvSpPr>
          <p:spPr>
            <a:xfrm>
              <a:off x="3619500" y="4485131"/>
              <a:ext cx="2590800" cy="1807845"/>
            </a:xfrm>
            <a:custGeom>
              <a:avLst/>
              <a:gdLst/>
              <a:ahLst/>
              <a:cxnLst/>
              <a:rect l="l" t="t" r="r" b="b"/>
              <a:pathLst>
                <a:path w="2590800" h="1807845">
                  <a:moveTo>
                    <a:pt x="0" y="1807464"/>
                  </a:moveTo>
                  <a:lnTo>
                    <a:pt x="2590800" y="1807464"/>
                  </a:lnTo>
                  <a:lnTo>
                    <a:pt x="2590800" y="0"/>
                  </a:lnTo>
                  <a:lnTo>
                    <a:pt x="0" y="0"/>
                  </a:lnTo>
                  <a:lnTo>
                    <a:pt x="0" y="1807464"/>
                  </a:lnTo>
                  <a:close/>
                </a:path>
              </a:pathLst>
            </a:custGeom>
            <a:ln w="76200">
              <a:solidFill>
                <a:srgbClr val="00AF5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3546347" y="4402835"/>
              <a:ext cx="2771140" cy="2005964"/>
            </a:xfrm>
            <a:custGeom>
              <a:avLst/>
              <a:gdLst/>
              <a:ahLst/>
              <a:cxnLst/>
              <a:rect l="l" t="t" r="r" b="b"/>
              <a:pathLst>
                <a:path w="2771140" h="2005964">
                  <a:moveTo>
                    <a:pt x="0" y="2005584"/>
                  </a:moveTo>
                  <a:lnTo>
                    <a:pt x="2770631" y="2005584"/>
                  </a:lnTo>
                  <a:lnTo>
                    <a:pt x="2770631" y="0"/>
                  </a:lnTo>
                  <a:lnTo>
                    <a:pt x="0" y="0"/>
                  </a:lnTo>
                  <a:lnTo>
                    <a:pt x="0" y="2005584"/>
                  </a:lnTo>
                  <a:close/>
                </a:path>
              </a:pathLst>
            </a:custGeom>
            <a:ln w="76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41147" y="32003"/>
              <a:ext cx="7437120" cy="10643870"/>
            </a:xfrm>
            <a:custGeom>
              <a:avLst/>
              <a:gdLst/>
              <a:ahLst/>
              <a:cxnLst/>
              <a:rect l="l" t="t" r="r" b="b"/>
              <a:pathLst>
                <a:path w="7437120" h="10643870">
                  <a:moveTo>
                    <a:pt x="0" y="10643616"/>
                  </a:moveTo>
                  <a:lnTo>
                    <a:pt x="7437120" y="10643616"/>
                  </a:lnTo>
                  <a:lnTo>
                    <a:pt x="7437120" y="0"/>
                  </a:lnTo>
                  <a:lnTo>
                    <a:pt x="0" y="0"/>
                  </a:lnTo>
                  <a:lnTo>
                    <a:pt x="0" y="10643616"/>
                  </a:lnTo>
                  <a:close/>
                </a:path>
              </a:pathLst>
            </a:custGeom>
            <a:ln w="76200">
              <a:solidFill>
                <a:srgbClr val="92D05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120395" y="120395"/>
              <a:ext cx="7275830" cy="10528300"/>
            </a:xfrm>
            <a:custGeom>
              <a:avLst/>
              <a:gdLst/>
              <a:ahLst/>
              <a:cxnLst/>
              <a:rect l="l" t="t" r="r" b="b"/>
              <a:pathLst>
                <a:path w="7275830" h="10528300">
                  <a:moveTo>
                    <a:pt x="0" y="10527792"/>
                  </a:moveTo>
                  <a:lnTo>
                    <a:pt x="7275576" y="10527792"/>
                  </a:lnTo>
                  <a:lnTo>
                    <a:pt x="7275576" y="0"/>
                  </a:lnTo>
                  <a:lnTo>
                    <a:pt x="0" y="0"/>
                  </a:lnTo>
                  <a:lnTo>
                    <a:pt x="0" y="10527792"/>
                  </a:lnTo>
                  <a:close/>
                </a:path>
              </a:pathLst>
            </a:custGeom>
            <a:ln w="76200">
              <a:solidFill>
                <a:srgbClr val="FFFFFF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1078992" y="6562343"/>
              <a:ext cx="5514340" cy="3279775"/>
            </a:xfrm>
            <a:custGeom>
              <a:avLst/>
              <a:gdLst/>
              <a:ahLst/>
              <a:cxnLst/>
              <a:rect l="l" t="t" r="r" b="b"/>
              <a:pathLst>
                <a:path w="5514340" h="3279775">
                  <a:moveTo>
                    <a:pt x="5513832" y="0"/>
                  </a:moveTo>
                  <a:lnTo>
                    <a:pt x="0" y="0"/>
                  </a:lnTo>
                  <a:lnTo>
                    <a:pt x="0" y="3279648"/>
                  </a:lnTo>
                  <a:lnTo>
                    <a:pt x="5513832" y="3279648"/>
                  </a:lnTo>
                  <a:lnTo>
                    <a:pt x="5513832" y="0"/>
                  </a:lnTo>
                  <a:close/>
                </a:path>
              </a:pathLst>
            </a:custGeom>
            <a:solidFill>
              <a:srgbClr val="6FAC4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1078992" y="6562343"/>
              <a:ext cx="6480175" cy="3279775"/>
            </a:xfrm>
            <a:custGeom>
              <a:avLst/>
              <a:gdLst/>
              <a:ahLst/>
              <a:cxnLst/>
              <a:rect l="l" t="t" r="r" b="b"/>
              <a:pathLst>
                <a:path w="6480175" h="3279775">
                  <a:moveTo>
                    <a:pt x="0" y="3279648"/>
                  </a:moveTo>
                  <a:lnTo>
                    <a:pt x="5513832" y="3279648"/>
                  </a:lnTo>
                  <a:lnTo>
                    <a:pt x="5513832" y="0"/>
                  </a:lnTo>
                  <a:lnTo>
                    <a:pt x="0" y="0"/>
                  </a:lnTo>
                  <a:lnTo>
                    <a:pt x="0" y="3279648"/>
                  </a:lnTo>
                  <a:close/>
                </a:path>
                <a:path w="6480175" h="3279775">
                  <a:moveTo>
                    <a:pt x="5973318" y="614934"/>
                  </a:moveTo>
                  <a:lnTo>
                    <a:pt x="6432804" y="614934"/>
                  </a:lnTo>
                  <a:lnTo>
                    <a:pt x="6480048" y="702748"/>
                  </a:lnTo>
                </a:path>
              </a:pathLst>
            </a:custGeom>
            <a:ln w="1828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 descr=""/>
          <p:cNvSpPr txBox="1"/>
          <p:nvPr/>
        </p:nvSpPr>
        <p:spPr>
          <a:xfrm>
            <a:off x="1316736" y="6858000"/>
            <a:ext cx="4855845" cy="2834640"/>
          </a:xfrm>
          <a:prstGeom prst="rect">
            <a:avLst/>
          </a:prstGeom>
          <a:solidFill>
            <a:srgbClr val="FFFFFF"/>
          </a:solidFill>
        </p:spPr>
        <p:txBody>
          <a:bodyPr wrap="square" lIns="0" tIns="52705" rIns="0" bIns="0" rtlCol="0" vert="horz">
            <a:spAutoFit/>
          </a:bodyPr>
          <a:lstStyle/>
          <a:p>
            <a:pPr marL="97790">
              <a:lnSpc>
                <a:spcPct val="100000"/>
              </a:lnSpc>
              <a:spcBef>
                <a:spcPts val="415"/>
              </a:spcBef>
            </a:pPr>
            <a:r>
              <a:rPr dirty="0" u="sng" sz="2000" spc="-10">
                <a:uFill>
                  <a:solidFill>
                    <a:srgbClr val="000000"/>
                  </a:solidFill>
                </a:uFill>
                <a:latin typeface="Impact"/>
                <a:cs typeface="Impact"/>
              </a:rPr>
              <a:t>Datos:</a:t>
            </a:r>
            <a:endParaRPr sz="2000">
              <a:latin typeface="Impact"/>
              <a:cs typeface="Impact"/>
            </a:endParaRPr>
          </a:p>
          <a:p>
            <a:pPr marL="97790">
              <a:lnSpc>
                <a:spcPct val="100000"/>
              </a:lnSpc>
              <a:spcBef>
                <a:spcPts val="465"/>
              </a:spcBef>
            </a:pPr>
            <a:r>
              <a:rPr dirty="0" sz="3600" spc="-10" b="1">
                <a:latin typeface="Chiller"/>
                <a:cs typeface="Chiller"/>
              </a:rPr>
              <a:t>Nombre:</a:t>
            </a:r>
            <a:endParaRPr sz="3600">
              <a:latin typeface="Chiller"/>
              <a:cs typeface="Chiller"/>
            </a:endParaRPr>
          </a:p>
          <a:p>
            <a:pPr marL="97790" marR="3288665">
              <a:lnSpc>
                <a:spcPct val="122300"/>
              </a:lnSpc>
              <a:spcBef>
                <a:spcPts val="20"/>
              </a:spcBef>
            </a:pPr>
            <a:r>
              <a:rPr dirty="0" sz="3600" spc="-10" b="1">
                <a:latin typeface="Chiller"/>
                <a:cs typeface="Chiller"/>
              </a:rPr>
              <a:t>Profesor@: Institución</a:t>
            </a:r>
            <a:endParaRPr sz="3600">
              <a:latin typeface="Chiller"/>
              <a:cs typeface="Chiller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2022-05-08T07:32:57Z</dcterms:created>
  <dcterms:modified xsi:type="dcterms:W3CDTF">2022-05-08T07:32:57Z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2022-05-06T00:00:00Z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2022-05-08T00:00:00Z</vt:filetime>
  </property>
</Properties>
</file>