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Calibri" panose="00000000000000000000" pitchFamily="34" charset="1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5180" y="8398178"/>
            <a:ext cx="2172958" cy="3133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575" y="255778"/>
            <a:ext cx="51752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61078" y="8292465"/>
            <a:ext cx="2212975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(Science</a:t>
            </a:r>
            <a:r>
              <a:rPr dirty="0" sz="2600" spc="-9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C000"/>
                </a:solidFill>
                <a:latin typeface="Calibri"/>
                <a:cs typeface="Calibri"/>
              </a:rPr>
              <a:t>covers)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772400" cy="10058400"/>
            </a:xfrm>
            <a:custGeom>
              <a:avLst/>
              <a:gdLst/>
              <a:ahLst/>
              <a:cxnLst/>
              <a:rect l="l" t="t" r="r" b="b"/>
              <a:pathLst>
                <a:path w="7772400" h="10058400">
                  <a:moveTo>
                    <a:pt x="7772400" y="0"/>
                  </a:moveTo>
                  <a:lnTo>
                    <a:pt x="6571760" y="0"/>
                  </a:lnTo>
                  <a:lnTo>
                    <a:pt x="0" y="8270774"/>
                  </a:lnTo>
                  <a:lnTo>
                    <a:pt x="0" y="10058400"/>
                  </a:lnTo>
                  <a:lnTo>
                    <a:pt x="1158733" y="10058400"/>
                  </a:lnTo>
                  <a:lnTo>
                    <a:pt x="7772400" y="1734742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103" y="2926079"/>
              <a:ext cx="4785360" cy="39593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9635" y="3029330"/>
              <a:ext cx="4599432" cy="36979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59635" y="2991611"/>
              <a:ext cx="4599940" cy="3773804"/>
            </a:xfrm>
            <a:custGeom>
              <a:avLst/>
              <a:gdLst/>
              <a:ahLst/>
              <a:cxnLst/>
              <a:rect l="l" t="t" r="r" b="b"/>
              <a:pathLst>
                <a:path w="4599940" h="3773804">
                  <a:moveTo>
                    <a:pt x="0" y="1886712"/>
                  </a:moveTo>
                  <a:lnTo>
                    <a:pt x="943356" y="0"/>
                  </a:lnTo>
                  <a:lnTo>
                    <a:pt x="3656076" y="0"/>
                  </a:lnTo>
                  <a:lnTo>
                    <a:pt x="4599432" y="1886712"/>
                  </a:lnTo>
                  <a:lnTo>
                    <a:pt x="3656076" y="3773424"/>
                  </a:lnTo>
                  <a:lnTo>
                    <a:pt x="943356" y="3773424"/>
                  </a:lnTo>
                  <a:lnTo>
                    <a:pt x="0" y="1886712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33449" y="3146170"/>
              <a:ext cx="982980" cy="1052830"/>
            </a:xfrm>
            <a:custGeom>
              <a:avLst/>
              <a:gdLst/>
              <a:ahLst/>
              <a:cxnLst/>
              <a:rect l="l" t="t" r="r" b="b"/>
              <a:pathLst>
                <a:path w="982980" h="1052829">
                  <a:moveTo>
                    <a:pt x="982726" y="0"/>
                  </a:moveTo>
                  <a:lnTo>
                    <a:pt x="0" y="174498"/>
                  </a:lnTo>
                  <a:lnTo>
                    <a:pt x="474218" y="1052702"/>
                  </a:lnTo>
                  <a:lnTo>
                    <a:pt x="98272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40510" y="3239135"/>
              <a:ext cx="714375" cy="765175"/>
            </a:xfrm>
            <a:custGeom>
              <a:avLst/>
              <a:gdLst/>
              <a:ahLst/>
              <a:cxnLst/>
              <a:rect l="l" t="t" r="r" b="b"/>
              <a:pathLst>
                <a:path w="714375" h="765175">
                  <a:moveTo>
                    <a:pt x="714247" y="0"/>
                  </a:moveTo>
                  <a:lnTo>
                    <a:pt x="0" y="126746"/>
                  </a:lnTo>
                  <a:lnTo>
                    <a:pt x="344804" y="765048"/>
                  </a:lnTo>
                  <a:lnTo>
                    <a:pt x="7142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853429" y="5006847"/>
              <a:ext cx="982980" cy="1052195"/>
            </a:xfrm>
            <a:custGeom>
              <a:avLst/>
              <a:gdLst/>
              <a:ahLst/>
              <a:cxnLst/>
              <a:rect l="l" t="t" r="r" b="b"/>
              <a:pathLst>
                <a:path w="982979" h="1052195">
                  <a:moveTo>
                    <a:pt x="508254" y="0"/>
                  </a:moveTo>
                  <a:lnTo>
                    <a:pt x="0" y="1052194"/>
                  </a:lnTo>
                  <a:lnTo>
                    <a:pt x="982852" y="878077"/>
                  </a:lnTo>
                  <a:lnTo>
                    <a:pt x="50825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10021" y="5197094"/>
              <a:ext cx="714375" cy="765175"/>
            </a:xfrm>
            <a:custGeom>
              <a:avLst/>
              <a:gdLst/>
              <a:ahLst/>
              <a:cxnLst/>
              <a:rect l="l" t="t" r="r" b="b"/>
              <a:pathLst>
                <a:path w="714375" h="765175">
                  <a:moveTo>
                    <a:pt x="369315" y="0"/>
                  </a:moveTo>
                  <a:lnTo>
                    <a:pt x="0" y="764666"/>
                  </a:lnTo>
                  <a:lnTo>
                    <a:pt x="713994" y="638047"/>
                  </a:lnTo>
                  <a:lnTo>
                    <a:pt x="36931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31" y="164592"/>
              <a:ext cx="4992624" cy="85039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98575" y="255778"/>
            <a:ext cx="32480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portadas de</a:t>
            </a:r>
            <a:r>
              <a:rPr dirty="0" spc="10"/>
              <a:t> </a:t>
            </a:r>
            <a:r>
              <a:rPr dirty="0" spc="-10"/>
              <a:t>ciencias</a:t>
            </a:r>
          </a:p>
        </p:txBody>
      </p:sp>
      <p:grpSp>
        <p:nvGrpSpPr>
          <p:cNvPr id="14" name="object 14" descr=""/>
          <p:cNvGrpSpPr/>
          <p:nvPr/>
        </p:nvGrpSpPr>
        <p:grpSpPr>
          <a:xfrm>
            <a:off x="1740407" y="3389376"/>
            <a:ext cx="4758055" cy="2405380"/>
            <a:chOff x="1740407" y="3389376"/>
            <a:chExt cx="4758055" cy="2405380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0407" y="3389376"/>
              <a:ext cx="252984" cy="25298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319" y="3493008"/>
              <a:ext cx="182880" cy="4267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5351" y="5541264"/>
              <a:ext cx="252983" cy="25298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3263" y="5644896"/>
              <a:ext cx="182879" cy="426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2022-05-08T06:05:12Z</dcterms:created>
  <dcterms:modified xsi:type="dcterms:W3CDTF">2022-05-08T06:05:12Z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