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media/image3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5A3A8FC-FD83-4BA8-8DC0-D1C0542D080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186640" y="1362600"/>
            <a:ext cx="3182400" cy="176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D4D80E3-4BDD-41D5-8A9E-5300CDCCBD4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186640" y="1362600"/>
            <a:ext cx="3182400" cy="176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87C172B-83B9-449F-9997-78D9CE22F41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2186640" y="1362600"/>
            <a:ext cx="3182400" cy="176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2C24AB6-DAAF-4F32-8CB1-768EC3C4814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186640" y="1362600"/>
            <a:ext cx="3182400" cy="176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3BE5E68-DB9E-48C2-9A8B-DC6B5478D68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186640" y="1362600"/>
            <a:ext cx="3182400" cy="176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DE9B5F5-37D6-4C1D-AD26-9C1ABD43DA1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186640" y="1362600"/>
            <a:ext cx="3182400" cy="176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FA681A9-3550-40DF-8903-96DC342CCCD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186640" y="1362600"/>
            <a:ext cx="3182400" cy="176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8773DBE-876D-4EA7-82BB-864EC8829D4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2186640" y="1362600"/>
            <a:ext cx="3182400" cy="817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EEA08FC-D51C-485E-9EE7-321B2457E89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186640" y="1362600"/>
            <a:ext cx="3182400" cy="176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D131B97-5EB3-4FA3-90A3-D3A7A6A569B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2186640" y="1362600"/>
            <a:ext cx="3182400" cy="176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E81D03C-ADEA-44FB-8664-D03C93B91D4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2186640" y="1362600"/>
            <a:ext cx="3182400" cy="176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DE5306B-33CA-4EF4-8581-208E0AD6459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1067472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89640" y="0"/>
            <a:ext cx="6948360" cy="588096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4"/>
          <a:stretch/>
        </p:blipFill>
        <p:spPr>
          <a:xfrm>
            <a:off x="87120" y="3656160"/>
            <a:ext cx="3080160" cy="2452680"/>
          </a:xfrm>
          <a:prstGeom prst="rect">
            <a:avLst/>
          </a:prstGeom>
          <a:ln w="0"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2186640" y="1362600"/>
            <a:ext cx="3182400" cy="176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2800" spc="-1" strike="noStrike">
                <a:latin typeface="Calibri"/>
              </a:rPr>
              <a:t>Click to edit the title text format</a:t>
            </a:r>
            <a:endParaRPr b="0" lang="en-US" sz="280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D0F99E1-8228-454D-A379-2951E1B259AA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2186640" y="1362600"/>
            <a:ext cx="3182400" cy="348768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361800">
              <a:lnSpc>
                <a:spcPct val="100000"/>
              </a:lnSpc>
              <a:spcBef>
                <a:spcPts val="99"/>
              </a:spcBef>
              <a:buNone/>
              <a:tabLst>
                <a:tab algn="l" pos="1230480"/>
                <a:tab algn="l" pos="2048040"/>
              </a:tabLst>
            </a:pPr>
            <a:r>
              <a:rPr b="0" lang="en-US" sz="11400" spc="-1756" strike="noStrike">
                <a:solidFill>
                  <a:srgbClr val="1b1d1c"/>
                </a:solidFill>
                <a:latin typeface="Calibri"/>
              </a:rPr>
              <a:t>J</a:t>
            </a:r>
            <a:r>
              <a:rPr b="0" lang="en-US" sz="11400" spc="-4307" strike="noStrike">
                <a:solidFill>
                  <a:srgbClr val="1b1d1c"/>
                </a:solidFill>
                <a:latin typeface="Calibri"/>
              </a:rPr>
              <a:t>u</a:t>
            </a:r>
            <a:r>
              <a:rPr b="1" lang="en-US" sz="4200" spc="-24" strike="noStrike" baseline="104000">
                <a:solidFill>
                  <a:srgbClr val="1b1d1c"/>
                </a:solidFill>
                <a:latin typeface="Century Gothic"/>
              </a:rPr>
              <a:t>H</a:t>
            </a:r>
            <a:r>
              <a:rPr b="1" lang="en-US" sz="4200" spc="-1" strike="noStrike" baseline="104000">
                <a:solidFill>
                  <a:srgbClr val="1b1d1c"/>
                </a:solidFill>
                <a:latin typeface="Century Gothic"/>
              </a:rPr>
              <a:t>	</a:t>
            </a:r>
            <a:r>
              <a:rPr b="1" lang="en-US" sz="4200" spc="-3510" strike="noStrike" baseline="104000">
                <a:solidFill>
                  <a:srgbClr val="1b1d1c"/>
                </a:solidFill>
                <a:latin typeface="Century Gothic"/>
              </a:rPr>
              <a:t>O</a:t>
            </a:r>
            <a:r>
              <a:rPr b="0" lang="en-US" sz="11400" spc="-2612" strike="noStrike">
                <a:solidFill>
                  <a:srgbClr val="1b1d1c"/>
                </a:solidFill>
                <a:latin typeface="Calibri"/>
              </a:rPr>
              <a:t>n</a:t>
            </a:r>
            <a:r>
              <a:rPr b="1" lang="en-US" sz="4200" spc="304" strike="noStrike" baseline="104000">
                <a:solidFill>
                  <a:srgbClr val="1b1d1c"/>
                </a:solidFill>
                <a:latin typeface="Century Gothic"/>
              </a:rPr>
              <a:t>L</a:t>
            </a:r>
            <a:r>
              <a:rPr b="1" lang="en-US" sz="4200" spc="-1" strike="noStrike" baseline="104000">
                <a:solidFill>
                  <a:srgbClr val="1b1d1c"/>
                </a:solidFill>
                <a:latin typeface="Century Gothic"/>
              </a:rPr>
              <a:t>	</a:t>
            </a:r>
            <a:r>
              <a:rPr b="1" lang="en-US" sz="4200" spc="-1364" strike="noStrike" baseline="104000">
                <a:solidFill>
                  <a:srgbClr val="1b1d1c"/>
                </a:solidFill>
                <a:latin typeface="Century Gothic"/>
              </a:rPr>
              <a:t>A</a:t>
            </a:r>
            <a:r>
              <a:rPr b="0" lang="en-US" sz="11400" spc="-670" strike="noStrike">
                <a:solidFill>
                  <a:srgbClr val="1b1d1c"/>
                </a:solidFill>
                <a:latin typeface="Calibri"/>
              </a:rPr>
              <a:t>io</a:t>
            </a:r>
            <a:endParaRPr b="0" lang="en-US" sz="114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2022-07-29T03:20:47Z</dcterms:created>
  <dc:creator/>
  <dc:description/>
  <dc:language>en-US</dc:language>
  <cp:lastModifiedBy/>
  <dcterms:modified xsi:type="dcterms:W3CDTF">2022-07-29T03:20:47Z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