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01E111-3096-4026-A5C3-73D4D580F4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708176-9456-42AD-A217-3EEAB108CE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D4DCDE-605D-4C11-8811-1A16613F669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B313B5-65F7-4062-AF21-EEC91BD6442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695219-F43E-4CB3-9750-D3ECBE274E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E9FD6C-03F0-4303-BA17-F1A5DF6788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4A335B-CA25-4DFB-9A68-45D90863BA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9DB90D-7489-4930-96F3-B1144A3166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61360" y="2289240"/>
            <a:ext cx="5239800" cy="520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44C538-D8E7-4104-AE28-F4BBCDF0E7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95DCF3-D045-4799-B807-259A957262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27FAD8-6333-4C6D-A56F-0D2F15ADCE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51018E-E092-4C9D-A6BD-D016B6E00F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52398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DFB15DB-41E4-44C3-AADB-6682FF0533D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1079640" y="9824760"/>
            <a:ext cx="12528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049"/>
              </a:lnSpc>
              <a:buNone/>
            </a:pPr>
            <a:r>
              <a:rPr b="0" i="1" lang="en-US" sz="1100" spc="-1" strike="noStrike">
                <a:latin typeface="Calibri"/>
              </a:rPr>
              <a:t>@</a:t>
            </a:r>
            <a:endParaRPr b="0" lang="en-US" sz="1100" spc="-1" strike="noStrike">
              <a:latin typeface="Arial"/>
            </a:endParaRPr>
          </a:p>
        </p:txBody>
      </p:sp>
      <p:grpSp>
        <p:nvGrpSpPr>
          <p:cNvPr id="42" name="object 3"/>
          <p:cNvGrpSpPr/>
          <p:nvPr/>
        </p:nvGrpSpPr>
        <p:grpSpPr>
          <a:xfrm>
            <a:off x="42840" y="27360"/>
            <a:ext cx="7476480" cy="10664640"/>
            <a:chOff x="42840" y="27360"/>
            <a:chExt cx="7476480" cy="10664640"/>
          </a:xfrm>
        </p:grpSpPr>
        <p:pic>
          <p:nvPicPr>
            <p:cNvPr id="43" name="object 4" descr=""/>
            <p:cNvPicPr/>
            <p:nvPr/>
          </p:nvPicPr>
          <p:blipFill>
            <a:blip r:embed="rId1"/>
            <a:stretch/>
          </p:blipFill>
          <p:spPr>
            <a:xfrm>
              <a:off x="42840" y="27360"/>
              <a:ext cx="7476480" cy="10664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4" name="object 5"/>
            <p:cNvSpPr/>
            <p:nvPr/>
          </p:nvSpPr>
          <p:spPr>
            <a:xfrm>
              <a:off x="1078920" y="1746360"/>
              <a:ext cx="5620680" cy="2608920"/>
            </a:xfrm>
            <a:custGeom>
              <a:avLst/>
              <a:gdLst/>
              <a:ahLst/>
              <a:rect l="l" t="t" r="r" b="b"/>
              <a:pathLst>
                <a:path w="5621020" h="2609215">
                  <a:moveTo>
                    <a:pt x="5185664" y="0"/>
                  </a:moveTo>
                  <a:lnTo>
                    <a:pt x="434848" y="0"/>
                  </a:lnTo>
                  <a:lnTo>
                    <a:pt x="387467" y="2551"/>
                  </a:lnTo>
                  <a:lnTo>
                    <a:pt x="341563" y="10029"/>
                  </a:lnTo>
                  <a:lnTo>
                    <a:pt x="297403" y="22169"/>
                  </a:lnTo>
                  <a:lnTo>
                    <a:pt x="255251" y="38704"/>
                  </a:lnTo>
                  <a:lnTo>
                    <a:pt x="215373" y="59370"/>
                  </a:lnTo>
                  <a:lnTo>
                    <a:pt x="178033" y="83901"/>
                  </a:lnTo>
                  <a:lnTo>
                    <a:pt x="143498" y="112032"/>
                  </a:lnTo>
                  <a:lnTo>
                    <a:pt x="112032" y="143498"/>
                  </a:lnTo>
                  <a:lnTo>
                    <a:pt x="83901" y="178033"/>
                  </a:lnTo>
                  <a:lnTo>
                    <a:pt x="59370" y="215373"/>
                  </a:lnTo>
                  <a:lnTo>
                    <a:pt x="38704" y="255251"/>
                  </a:lnTo>
                  <a:lnTo>
                    <a:pt x="22169" y="297403"/>
                  </a:lnTo>
                  <a:lnTo>
                    <a:pt x="10029" y="341563"/>
                  </a:lnTo>
                  <a:lnTo>
                    <a:pt x="2551" y="387467"/>
                  </a:lnTo>
                  <a:lnTo>
                    <a:pt x="0" y="434848"/>
                  </a:lnTo>
                  <a:lnTo>
                    <a:pt x="0" y="2174239"/>
                  </a:lnTo>
                  <a:lnTo>
                    <a:pt x="2551" y="2221620"/>
                  </a:lnTo>
                  <a:lnTo>
                    <a:pt x="10029" y="2267524"/>
                  </a:lnTo>
                  <a:lnTo>
                    <a:pt x="22169" y="2311684"/>
                  </a:lnTo>
                  <a:lnTo>
                    <a:pt x="38704" y="2353836"/>
                  </a:lnTo>
                  <a:lnTo>
                    <a:pt x="59370" y="2393714"/>
                  </a:lnTo>
                  <a:lnTo>
                    <a:pt x="83901" y="2431054"/>
                  </a:lnTo>
                  <a:lnTo>
                    <a:pt x="112032" y="2465589"/>
                  </a:lnTo>
                  <a:lnTo>
                    <a:pt x="143498" y="2497055"/>
                  </a:lnTo>
                  <a:lnTo>
                    <a:pt x="178033" y="2525186"/>
                  </a:lnTo>
                  <a:lnTo>
                    <a:pt x="215373" y="2549717"/>
                  </a:lnTo>
                  <a:lnTo>
                    <a:pt x="255251" y="2570383"/>
                  </a:lnTo>
                  <a:lnTo>
                    <a:pt x="297403" y="2586918"/>
                  </a:lnTo>
                  <a:lnTo>
                    <a:pt x="341563" y="2599058"/>
                  </a:lnTo>
                  <a:lnTo>
                    <a:pt x="387467" y="2606536"/>
                  </a:lnTo>
                  <a:lnTo>
                    <a:pt x="434848" y="2609088"/>
                  </a:lnTo>
                  <a:lnTo>
                    <a:pt x="5185664" y="2609088"/>
                  </a:lnTo>
                  <a:lnTo>
                    <a:pt x="5233044" y="2606536"/>
                  </a:lnTo>
                  <a:lnTo>
                    <a:pt x="5278948" y="2599058"/>
                  </a:lnTo>
                  <a:lnTo>
                    <a:pt x="5323108" y="2586918"/>
                  </a:lnTo>
                  <a:lnTo>
                    <a:pt x="5365260" y="2570383"/>
                  </a:lnTo>
                  <a:lnTo>
                    <a:pt x="5405138" y="2549717"/>
                  </a:lnTo>
                  <a:lnTo>
                    <a:pt x="5442478" y="2525186"/>
                  </a:lnTo>
                  <a:lnTo>
                    <a:pt x="5477013" y="2497055"/>
                  </a:lnTo>
                  <a:lnTo>
                    <a:pt x="5508479" y="2465589"/>
                  </a:lnTo>
                  <a:lnTo>
                    <a:pt x="5536610" y="2431054"/>
                  </a:lnTo>
                  <a:lnTo>
                    <a:pt x="5561141" y="2393714"/>
                  </a:lnTo>
                  <a:lnTo>
                    <a:pt x="5581807" y="2353836"/>
                  </a:lnTo>
                  <a:lnTo>
                    <a:pt x="5598342" y="2311684"/>
                  </a:lnTo>
                  <a:lnTo>
                    <a:pt x="5610482" y="2267524"/>
                  </a:lnTo>
                  <a:lnTo>
                    <a:pt x="5617960" y="2221620"/>
                  </a:lnTo>
                  <a:lnTo>
                    <a:pt x="5620512" y="2174239"/>
                  </a:lnTo>
                  <a:lnTo>
                    <a:pt x="5620512" y="434848"/>
                  </a:lnTo>
                  <a:lnTo>
                    <a:pt x="5617960" y="387467"/>
                  </a:lnTo>
                  <a:lnTo>
                    <a:pt x="5610482" y="341563"/>
                  </a:lnTo>
                  <a:lnTo>
                    <a:pt x="5598342" y="297403"/>
                  </a:lnTo>
                  <a:lnTo>
                    <a:pt x="5581807" y="255251"/>
                  </a:lnTo>
                  <a:lnTo>
                    <a:pt x="5561141" y="215373"/>
                  </a:lnTo>
                  <a:lnTo>
                    <a:pt x="5536610" y="178033"/>
                  </a:lnTo>
                  <a:lnTo>
                    <a:pt x="5508479" y="143498"/>
                  </a:lnTo>
                  <a:lnTo>
                    <a:pt x="5477013" y="112032"/>
                  </a:lnTo>
                  <a:lnTo>
                    <a:pt x="5442478" y="83901"/>
                  </a:lnTo>
                  <a:lnTo>
                    <a:pt x="5405138" y="59370"/>
                  </a:lnTo>
                  <a:lnTo>
                    <a:pt x="5365260" y="38704"/>
                  </a:lnTo>
                  <a:lnTo>
                    <a:pt x="5323108" y="22169"/>
                  </a:lnTo>
                  <a:lnTo>
                    <a:pt x="5278948" y="10029"/>
                  </a:lnTo>
                  <a:lnTo>
                    <a:pt x="5233044" y="2551"/>
                  </a:lnTo>
                  <a:lnTo>
                    <a:pt x="5185664" y="0"/>
                  </a:lnTo>
                  <a:close/>
                </a:path>
              </a:pathLst>
            </a:custGeom>
            <a:solidFill>
              <a:srgbClr val="2d75b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object 6"/>
            <p:cNvSpPr/>
            <p:nvPr/>
          </p:nvSpPr>
          <p:spPr>
            <a:xfrm>
              <a:off x="1078920" y="1746360"/>
              <a:ext cx="5620680" cy="2608920"/>
            </a:xfrm>
            <a:custGeom>
              <a:avLst/>
              <a:gdLst/>
              <a:ahLst/>
              <a:rect l="l" t="t" r="r" b="b"/>
              <a:pathLst>
                <a:path w="5621020" h="2609215">
                  <a:moveTo>
                    <a:pt x="0" y="434848"/>
                  </a:moveTo>
                  <a:lnTo>
                    <a:pt x="2551" y="387467"/>
                  </a:lnTo>
                  <a:lnTo>
                    <a:pt x="10029" y="341563"/>
                  </a:lnTo>
                  <a:lnTo>
                    <a:pt x="22169" y="297403"/>
                  </a:lnTo>
                  <a:lnTo>
                    <a:pt x="38704" y="255251"/>
                  </a:lnTo>
                  <a:lnTo>
                    <a:pt x="59370" y="215373"/>
                  </a:lnTo>
                  <a:lnTo>
                    <a:pt x="83901" y="178033"/>
                  </a:lnTo>
                  <a:lnTo>
                    <a:pt x="112032" y="143498"/>
                  </a:lnTo>
                  <a:lnTo>
                    <a:pt x="143498" y="112032"/>
                  </a:lnTo>
                  <a:lnTo>
                    <a:pt x="178033" y="83901"/>
                  </a:lnTo>
                  <a:lnTo>
                    <a:pt x="215373" y="59370"/>
                  </a:lnTo>
                  <a:lnTo>
                    <a:pt x="255251" y="38704"/>
                  </a:lnTo>
                  <a:lnTo>
                    <a:pt x="297403" y="22169"/>
                  </a:lnTo>
                  <a:lnTo>
                    <a:pt x="341563" y="10029"/>
                  </a:lnTo>
                  <a:lnTo>
                    <a:pt x="387467" y="2551"/>
                  </a:lnTo>
                  <a:lnTo>
                    <a:pt x="434848" y="0"/>
                  </a:lnTo>
                  <a:lnTo>
                    <a:pt x="5185664" y="0"/>
                  </a:lnTo>
                  <a:lnTo>
                    <a:pt x="5233044" y="2551"/>
                  </a:lnTo>
                  <a:lnTo>
                    <a:pt x="5278948" y="10029"/>
                  </a:lnTo>
                  <a:lnTo>
                    <a:pt x="5323108" y="22169"/>
                  </a:lnTo>
                  <a:lnTo>
                    <a:pt x="5365260" y="38704"/>
                  </a:lnTo>
                  <a:lnTo>
                    <a:pt x="5405138" y="59370"/>
                  </a:lnTo>
                  <a:lnTo>
                    <a:pt x="5442478" y="83901"/>
                  </a:lnTo>
                  <a:lnTo>
                    <a:pt x="5477013" y="112032"/>
                  </a:lnTo>
                  <a:lnTo>
                    <a:pt x="5508479" y="143498"/>
                  </a:lnTo>
                  <a:lnTo>
                    <a:pt x="5536610" y="178033"/>
                  </a:lnTo>
                  <a:lnTo>
                    <a:pt x="5561141" y="215373"/>
                  </a:lnTo>
                  <a:lnTo>
                    <a:pt x="5581807" y="255251"/>
                  </a:lnTo>
                  <a:lnTo>
                    <a:pt x="5598342" y="297403"/>
                  </a:lnTo>
                  <a:lnTo>
                    <a:pt x="5610482" y="341563"/>
                  </a:lnTo>
                  <a:lnTo>
                    <a:pt x="5617960" y="387467"/>
                  </a:lnTo>
                  <a:lnTo>
                    <a:pt x="5620512" y="434848"/>
                  </a:lnTo>
                  <a:lnTo>
                    <a:pt x="5620512" y="2174239"/>
                  </a:lnTo>
                  <a:lnTo>
                    <a:pt x="5617960" y="2221620"/>
                  </a:lnTo>
                  <a:lnTo>
                    <a:pt x="5610482" y="2267524"/>
                  </a:lnTo>
                  <a:lnTo>
                    <a:pt x="5598342" y="2311684"/>
                  </a:lnTo>
                  <a:lnTo>
                    <a:pt x="5581807" y="2353836"/>
                  </a:lnTo>
                  <a:lnTo>
                    <a:pt x="5561141" y="2393714"/>
                  </a:lnTo>
                  <a:lnTo>
                    <a:pt x="5536610" y="2431054"/>
                  </a:lnTo>
                  <a:lnTo>
                    <a:pt x="5508479" y="2465589"/>
                  </a:lnTo>
                  <a:lnTo>
                    <a:pt x="5477013" y="2497055"/>
                  </a:lnTo>
                  <a:lnTo>
                    <a:pt x="5442478" y="2525186"/>
                  </a:lnTo>
                  <a:lnTo>
                    <a:pt x="5405138" y="2549717"/>
                  </a:lnTo>
                  <a:lnTo>
                    <a:pt x="5365260" y="2570383"/>
                  </a:lnTo>
                  <a:lnTo>
                    <a:pt x="5323108" y="2586918"/>
                  </a:lnTo>
                  <a:lnTo>
                    <a:pt x="5278948" y="2599058"/>
                  </a:lnTo>
                  <a:lnTo>
                    <a:pt x="5233044" y="2606536"/>
                  </a:lnTo>
                  <a:lnTo>
                    <a:pt x="5185664" y="2609088"/>
                  </a:lnTo>
                  <a:lnTo>
                    <a:pt x="434848" y="2609088"/>
                  </a:lnTo>
                  <a:lnTo>
                    <a:pt x="387467" y="2606536"/>
                  </a:lnTo>
                  <a:lnTo>
                    <a:pt x="341563" y="2599058"/>
                  </a:lnTo>
                  <a:lnTo>
                    <a:pt x="297403" y="2586918"/>
                  </a:lnTo>
                  <a:lnTo>
                    <a:pt x="255251" y="2570383"/>
                  </a:lnTo>
                  <a:lnTo>
                    <a:pt x="215373" y="2549717"/>
                  </a:lnTo>
                  <a:lnTo>
                    <a:pt x="178033" y="2525186"/>
                  </a:lnTo>
                  <a:lnTo>
                    <a:pt x="143498" y="2497055"/>
                  </a:lnTo>
                  <a:lnTo>
                    <a:pt x="112032" y="2465589"/>
                  </a:lnTo>
                  <a:lnTo>
                    <a:pt x="83901" y="2431054"/>
                  </a:lnTo>
                  <a:lnTo>
                    <a:pt x="59370" y="2393714"/>
                  </a:lnTo>
                  <a:lnTo>
                    <a:pt x="38704" y="2353836"/>
                  </a:lnTo>
                  <a:lnTo>
                    <a:pt x="22169" y="2311684"/>
                  </a:lnTo>
                  <a:lnTo>
                    <a:pt x="10029" y="2267524"/>
                  </a:lnTo>
                  <a:lnTo>
                    <a:pt x="2551" y="2221620"/>
                  </a:lnTo>
                  <a:lnTo>
                    <a:pt x="0" y="2174239"/>
                  </a:lnTo>
                  <a:lnTo>
                    <a:pt x="0" y="434848"/>
                  </a:lnTo>
                  <a:close/>
                </a:path>
              </a:pathLst>
            </a:custGeom>
            <a:noFill/>
            <a:ln w="12192">
              <a:solidFill>
                <a:srgbClr val="41709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161360" y="2289240"/>
            <a:ext cx="498636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7200" spc="-12" strike="noStrike">
                <a:solidFill>
                  <a:srgbClr val="ffffff"/>
                </a:solidFill>
                <a:latin typeface="Bauhaus 93"/>
              </a:rPr>
              <a:t>Matemática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47" name="object 8"/>
          <p:cNvSpPr/>
          <p:nvPr/>
        </p:nvSpPr>
        <p:spPr>
          <a:xfrm>
            <a:off x="1119960" y="5676840"/>
            <a:ext cx="5486040" cy="4691880"/>
          </a:xfrm>
          <a:prstGeom prst="rect">
            <a:avLst/>
          </a:prstGeom>
          <a:solidFill>
            <a:srgbClr val="ffffff"/>
          </a:solidFill>
          <a:ln w="76200">
            <a:solidFill>
              <a:srgbClr val="006f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85680" bIns="0" anchor="t">
            <a:spAutoFit/>
          </a:bodyPr>
          <a:p>
            <a:pPr marL="1270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en-US" sz="36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3600" spc="-1" strike="noStrike">
              <a:latin typeface="Arial"/>
            </a:endParaRPr>
          </a:p>
          <a:p>
            <a:pPr marL="127080">
              <a:lnSpc>
                <a:spcPct val="100000"/>
              </a:lnSpc>
              <a:spcBef>
                <a:spcPts val="2013"/>
              </a:spcBef>
              <a:buNone/>
            </a:pPr>
            <a:r>
              <a:rPr b="1" lang="en-US" sz="3600" spc="-12" strike="noStrike">
                <a:latin typeface="Bauhaus 93"/>
              </a:rPr>
              <a:t>Nombre:</a:t>
            </a:r>
            <a:endParaRPr b="0" lang="en-US" sz="3600" spc="-1" strike="noStrike">
              <a:latin typeface="Arial"/>
            </a:endParaRPr>
          </a:p>
          <a:p>
            <a:pPr marL="127080">
              <a:lnSpc>
                <a:spcPct val="148000"/>
              </a:lnSpc>
              <a:spcBef>
                <a:spcPts val="51"/>
              </a:spcBef>
              <a:buNone/>
            </a:pPr>
            <a:r>
              <a:rPr b="1" lang="en-US" sz="3600" spc="-12" strike="noStrike">
                <a:latin typeface="Bauhaus 93"/>
              </a:rPr>
              <a:t>Profesor@: Institución: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2022-05-08T06:12:49Z</dcterms:created>
  <dc:creator/>
  <dc:description/>
  <dc:language>en-US</dc:language>
  <cp:lastModifiedBy/>
  <dcterms:modified xsi:type="dcterms:W3CDTF">2022-05-08T06:12:49Z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