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Arial Black" panose="00000000000000000000" pitchFamily="34" charset="1"/>
      <p:regular r:id="rId10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A383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A383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A383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5184" y="777570"/>
            <a:ext cx="5882030" cy="860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A3838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184" y="777570"/>
            <a:ext cx="5882005" cy="860425"/>
          </a:xfrm>
          <a:prstGeom prst="rect"/>
          <a:solidFill>
            <a:srgbClr val="FFFFFF"/>
          </a:solidFill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pc="-10"/>
              <a:t>CUADERNO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45184" y="1737995"/>
            <a:ext cx="5882005" cy="4025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275"/>
              </a:lnSpc>
            </a:pPr>
            <a:r>
              <a:rPr dirty="0" sz="1100" spc="-10">
                <a:latin typeface="Calibri"/>
                <a:cs typeface="Calibri"/>
              </a:rPr>
              <a:t>https://</a:t>
            </a:r>
            <a:r>
              <a:rPr dirty="0" sz="1100" spc="-10"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2022-05-08T07:24:14Z</dcterms:created>
  <dcterms:modified xsi:type="dcterms:W3CDTF">2022-05-08T07:24:14Z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