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Arial Black" panose="00000000000000000000" pitchFamily="34" charset="1"/>
      <p:regular r:id="rId11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Relationship Id="rId11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5916" y="2746629"/>
            <a:ext cx="3020567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CUADERNO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81705" y="3490340"/>
            <a:ext cx="1906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www.superportadas.com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71725" y="6551421"/>
            <a:ext cx="1816100" cy="7200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56410" algn="l"/>
              </a:tabLst>
            </a:pPr>
            <a:r>
              <a:rPr dirty="0" sz="900">
                <a:solidFill>
                  <a:srgbClr val="FFFFFF"/>
                </a:solidFill>
                <a:latin typeface="Arial Black"/>
                <a:cs typeface="Arial Black"/>
              </a:rPr>
              <a:t>Nombre: </a:t>
            </a:r>
            <a:r>
              <a:rPr dirty="0" u="sng" sz="9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 Black"/>
                <a:cs typeface="Arial Black"/>
              </a:rPr>
              <a:t>	</a:t>
            </a:r>
            <a:endParaRPr sz="900">
              <a:latin typeface="Arial Black"/>
              <a:cs typeface="Arial Black"/>
            </a:endParaRPr>
          </a:p>
          <a:p>
            <a:pPr marL="12700" marR="5080">
              <a:lnSpc>
                <a:spcPct val="202199"/>
              </a:lnSpc>
              <a:spcBef>
                <a:spcPts val="5"/>
              </a:spcBef>
              <a:tabLst>
                <a:tab pos="1778000" algn="l"/>
              </a:tabLst>
            </a:pPr>
            <a:r>
              <a:rPr dirty="0" sz="900">
                <a:solidFill>
                  <a:srgbClr val="FFFFFF"/>
                </a:solidFill>
                <a:latin typeface="Arial Black"/>
                <a:cs typeface="Arial Black"/>
              </a:rPr>
              <a:t>Apellido: </a:t>
            </a:r>
            <a:r>
              <a:rPr dirty="0" u="sng" sz="9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 Black"/>
                <a:cs typeface="Arial Black"/>
              </a:rPr>
              <a:t>	</a:t>
            </a:r>
            <a:r>
              <a:rPr dirty="0" sz="900">
                <a:solidFill>
                  <a:srgbClr val="FFFFFF"/>
                </a:solidFill>
                <a:latin typeface="Arial Black"/>
                <a:cs typeface="Arial Black"/>
              </a:rPr>
              <a:t> Curso: </a:t>
            </a:r>
            <a:r>
              <a:rPr dirty="0" u="sng" sz="9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 Black"/>
                <a:cs typeface="Arial Black"/>
              </a:rPr>
              <a:t>	</a:t>
            </a:r>
            <a:r>
              <a:rPr dirty="0" u="sng" sz="900" spc="2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 Black"/>
                <a:cs typeface="Arial Black"/>
              </a:rPr>
              <a:t> </a:t>
            </a:r>
            <a:endParaRPr sz="9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2022-05-08T05:53:21Z</dcterms:created>
  <dcterms:modified xsi:type="dcterms:W3CDTF">2022-05-08T05:53:21Z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