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57544"/>
            <a:ext cx="7772400" cy="3801110"/>
          </a:xfrm>
          <a:custGeom>
            <a:avLst/>
            <a:gdLst/>
            <a:ahLst/>
            <a:cxnLst/>
            <a:rect l="l" t="t" r="r" b="b"/>
            <a:pathLst>
              <a:path w="7772400" h="3801109">
                <a:moveTo>
                  <a:pt x="0" y="3800855"/>
                </a:moveTo>
                <a:lnTo>
                  <a:pt x="7772400" y="3800855"/>
                </a:lnTo>
                <a:lnTo>
                  <a:pt x="7772400" y="0"/>
                </a:lnTo>
                <a:lnTo>
                  <a:pt x="0" y="0"/>
                </a:lnTo>
                <a:lnTo>
                  <a:pt x="0" y="3800855"/>
                </a:lnTo>
                <a:close/>
              </a:path>
            </a:pathLst>
          </a:custGeom>
          <a:solidFill>
            <a:srgbClr val="001F5F">
              <a:alpha val="8901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785100" cy="6270625"/>
            <a:chOff x="0" y="0"/>
            <a:chExt cx="7785100" cy="6270625"/>
          </a:xfrm>
        </p:grpSpPr>
        <p:sp>
          <p:nvSpPr>
            <p:cNvPr id="4" name="object 4" descr=""/>
            <p:cNvSpPr/>
            <p:nvPr/>
          </p:nvSpPr>
          <p:spPr>
            <a:xfrm>
              <a:off x="7433283" y="0"/>
              <a:ext cx="339725" cy="214629"/>
            </a:xfrm>
            <a:custGeom>
              <a:avLst/>
              <a:gdLst/>
              <a:ahLst/>
              <a:cxnLst/>
              <a:rect l="l" t="t" r="r" b="b"/>
              <a:pathLst>
                <a:path w="339725" h="214629">
                  <a:moveTo>
                    <a:pt x="320743" y="0"/>
                  </a:moveTo>
                  <a:lnTo>
                    <a:pt x="0" y="0"/>
                  </a:lnTo>
                  <a:lnTo>
                    <a:pt x="339116" y="214540"/>
                  </a:lnTo>
                  <a:lnTo>
                    <a:pt x="339116" y="11623"/>
                  </a:lnTo>
                  <a:lnTo>
                    <a:pt x="320743" y="0"/>
                  </a:lnTo>
                  <a:close/>
                </a:path>
              </a:pathLst>
            </a:custGeom>
            <a:solidFill>
              <a:srgbClr val="001F5F">
                <a:alpha val="7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433283" y="0"/>
              <a:ext cx="339725" cy="214629"/>
            </a:xfrm>
            <a:custGeom>
              <a:avLst/>
              <a:gdLst/>
              <a:ahLst/>
              <a:cxnLst/>
              <a:rect l="l" t="t" r="r" b="b"/>
              <a:pathLst>
                <a:path w="339725" h="214629">
                  <a:moveTo>
                    <a:pt x="320743" y="0"/>
                  </a:moveTo>
                  <a:lnTo>
                    <a:pt x="339116" y="11623"/>
                  </a:lnTo>
                </a:path>
                <a:path w="339725" h="214629">
                  <a:moveTo>
                    <a:pt x="339116" y="21454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838282" y="0"/>
              <a:ext cx="934719" cy="591185"/>
            </a:xfrm>
            <a:custGeom>
              <a:avLst/>
              <a:gdLst/>
              <a:ahLst/>
              <a:cxnLst/>
              <a:rect l="l" t="t" r="r" b="b"/>
              <a:pathLst>
                <a:path w="934720" h="591185">
                  <a:moveTo>
                    <a:pt x="570090" y="0"/>
                  </a:moveTo>
                  <a:lnTo>
                    <a:pt x="0" y="0"/>
                  </a:lnTo>
                  <a:lnTo>
                    <a:pt x="934117" y="590906"/>
                  </a:lnTo>
                  <a:lnTo>
                    <a:pt x="934117" y="230276"/>
                  </a:lnTo>
                  <a:lnTo>
                    <a:pt x="570090" y="0"/>
                  </a:lnTo>
                  <a:close/>
                </a:path>
              </a:pathLst>
            </a:custGeom>
            <a:solidFill>
              <a:srgbClr val="001F5F">
                <a:alpha val="7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09688" cy="625754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19704" y="0"/>
              <a:ext cx="6553200" cy="5878195"/>
            </a:xfrm>
            <a:custGeom>
              <a:avLst/>
              <a:gdLst/>
              <a:ahLst/>
              <a:cxnLst/>
              <a:rect l="l" t="t" r="r" b="b"/>
              <a:pathLst>
                <a:path w="6553200" h="5878195">
                  <a:moveTo>
                    <a:pt x="1061311" y="0"/>
                  </a:moveTo>
                  <a:lnTo>
                    <a:pt x="0" y="0"/>
                  </a:lnTo>
                  <a:lnTo>
                    <a:pt x="6552695" y="5878034"/>
                  </a:lnTo>
                  <a:lnTo>
                    <a:pt x="6552695" y="4925995"/>
                  </a:lnTo>
                  <a:lnTo>
                    <a:pt x="1061311" y="0"/>
                  </a:lnTo>
                  <a:close/>
                </a:path>
              </a:pathLst>
            </a:custGeom>
            <a:solidFill>
              <a:srgbClr val="001F5F">
                <a:alpha val="749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60218" y="0"/>
              <a:ext cx="4512310" cy="4048125"/>
            </a:xfrm>
            <a:custGeom>
              <a:avLst/>
              <a:gdLst/>
              <a:ahLst/>
              <a:cxnLst/>
              <a:rect l="l" t="t" r="r" b="b"/>
              <a:pathLst>
                <a:path w="4512309" h="4048125">
                  <a:moveTo>
                    <a:pt x="1634768" y="0"/>
                  </a:moveTo>
                  <a:lnTo>
                    <a:pt x="0" y="0"/>
                  </a:lnTo>
                  <a:lnTo>
                    <a:pt x="4512181" y="4047696"/>
                  </a:lnTo>
                  <a:lnTo>
                    <a:pt x="4512181" y="2581211"/>
                  </a:lnTo>
                  <a:lnTo>
                    <a:pt x="1634768" y="0"/>
                  </a:lnTo>
                  <a:close/>
                </a:path>
              </a:pathLst>
            </a:custGeom>
            <a:solidFill>
              <a:srgbClr val="001F5F">
                <a:alpha val="7411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64336" y="7735823"/>
            <a:ext cx="5440680" cy="759460"/>
            <a:chOff x="1164336" y="7735823"/>
            <a:chExt cx="5440680" cy="75946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4336" y="7735823"/>
              <a:ext cx="5440679" cy="75895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5759" y="7798149"/>
              <a:ext cx="5319598" cy="634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2022-05-08T06:21:20Z</dcterms:created>
  <dcterms:modified xsi:type="dcterms:W3CDTF">2022-05-08T06:21:20Z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