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556500" cy="10693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A1E9626-1594-477D-9BE2-0D172CA3BAAD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841040" y="3234600"/>
            <a:ext cx="3873960" cy="1785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01F8244-6F6A-4713-B828-125F419F07A7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1841040" y="3234600"/>
            <a:ext cx="3873960" cy="1785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AC6F8BC-A9AD-42F8-B7BA-34D835E726B5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1841040" y="3234600"/>
            <a:ext cx="3873960" cy="1785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267696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497628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37764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267696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497628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84848E1-8A81-415D-9634-1B50B8D1F55A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841040" y="3234600"/>
            <a:ext cx="3873960" cy="1785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37637F3-9FF0-4CAE-9B55-BDDB4702B4E9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1841040" y="3234600"/>
            <a:ext cx="3873960" cy="1785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B89769C-0690-4A59-B2FB-3B913616FE57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841040" y="3234600"/>
            <a:ext cx="3873960" cy="1785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09C58E1-35E2-41CF-8B85-E1877E7D8B4C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1841040" y="3234600"/>
            <a:ext cx="3873960" cy="1785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A76D892-2E72-444E-B02A-884E9AB67215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1841040" y="3234600"/>
            <a:ext cx="3873960" cy="827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61AC501-39EF-4CA8-8AA0-697D648644D1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1841040" y="3234600"/>
            <a:ext cx="3873960" cy="1785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29B8102-44A7-49EB-A9F6-7B8F794BEE89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1841040" y="3234600"/>
            <a:ext cx="3873960" cy="1785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B78FBB4-BBBE-4BD5-A392-FD23DD6A0F91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1841040" y="3234600"/>
            <a:ext cx="3873960" cy="1785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6D2BD7F-70B5-4868-A5C9-960F9BE355DC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bg object 16" descr=""/>
          <p:cNvPicPr/>
          <p:nvPr/>
        </p:nvPicPr>
        <p:blipFill>
          <a:blip r:embed="rId2"/>
          <a:stretch/>
        </p:blipFill>
        <p:spPr>
          <a:xfrm>
            <a:off x="2880" y="0"/>
            <a:ext cx="7546320" cy="10673640"/>
          </a:xfrm>
          <a:prstGeom prst="rect">
            <a:avLst/>
          </a:prstGeom>
          <a:ln w="0">
            <a:noFill/>
          </a:ln>
        </p:spPr>
      </p:pic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1841040" y="3234600"/>
            <a:ext cx="3873960" cy="1785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1800" spc="-1" strike="noStrike">
                <a:latin typeface="Calibri"/>
              </a:rPr>
              <a:t>Click to edit the title text format</a:t>
            </a:r>
            <a:endParaRPr b="0" lang="en-US" sz="1800" spc="-1" strike="noStrike">
              <a:latin typeface="Calibri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ftr" idx="1"/>
          </p:nvPr>
        </p:nvSpPr>
        <p:spPr>
          <a:xfrm>
            <a:off x="2569320" y="9945000"/>
            <a:ext cx="241776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dt" idx="2"/>
          </p:nvPr>
        </p:nvSpPr>
        <p:spPr>
          <a:xfrm>
            <a:off x="37800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sldNum" idx="3"/>
          </p:nvPr>
        </p:nvSpPr>
        <p:spPr>
          <a:xfrm>
            <a:off x="544068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6C2E5C1E-CB4C-4B6B-8B4B-F37D5BB6A591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object 2"/>
          <p:cNvSpPr/>
          <p:nvPr/>
        </p:nvSpPr>
        <p:spPr>
          <a:xfrm>
            <a:off x="703800" y="4518000"/>
            <a:ext cx="4028040" cy="3486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en-US" sz="11400" spc="-347" strike="noStrike">
                <a:latin typeface="Gill Sans MT"/>
              </a:rPr>
              <a:t>Agosto</a:t>
            </a:r>
            <a:endParaRPr b="0" lang="en-US" sz="11400" spc="-1" strike="noStrike">
              <a:latin typeface="Arial"/>
            </a:endParaRPr>
          </a:p>
        </p:txBody>
      </p:sp>
      <p:sp>
        <p:nvSpPr>
          <p:cNvPr id="42" name="object 3"/>
          <p:cNvSpPr/>
          <p:nvPr/>
        </p:nvSpPr>
        <p:spPr>
          <a:xfrm>
            <a:off x="1841040" y="3234600"/>
            <a:ext cx="2025360" cy="561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en-US" sz="3600" spc="-12" strike="noStrike">
                <a:latin typeface="Arial Unicode MS"/>
              </a:rPr>
              <a:t>Wellcome</a:t>
            </a:r>
            <a:endParaRPr b="0" lang="en-US" sz="3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2022-07-29T07:06:13Z</dcterms:created>
  <dc:creator/>
  <dc:description/>
  <dc:language>en-US</dc:language>
  <cp:lastModifiedBy/>
  <dcterms:modified xsi:type="dcterms:W3CDTF">2022-07-29T07:06:13Z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2022-07-29T00:00:00Z</vt:filetime>
  </property>
  <property fmtid="{D5CDD505-2E9C-101B-9397-08002B2CF9AE}" pid="5" name="PresentationFormat">
    <vt:lpwstr>On-screen Show (4:3)</vt:lpwstr>
  </property>
</Properties>
</file>