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alibri" panose="00000000000000000000" pitchFamily="34" charset="1"/>
      <p:italic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40" cy="106923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3519" y="2889503"/>
            <a:ext cx="4572000" cy="235000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55419" y="2851403"/>
            <a:ext cx="4648200" cy="2426335"/>
          </a:xfrm>
          <a:custGeom>
            <a:avLst/>
            <a:gdLst/>
            <a:ahLst/>
            <a:cxnLst/>
            <a:rect l="l" t="t" r="r" b="b"/>
            <a:pathLst>
              <a:path w="4648200" h="2426335">
                <a:moveTo>
                  <a:pt x="0" y="2426207"/>
                </a:moveTo>
                <a:lnTo>
                  <a:pt x="4648200" y="2426207"/>
                </a:lnTo>
                <a:lnTo>
                  <a:pt x="4648200" y="0"/>
                </a:lnTo>
                <a:lnTo>
                  <a:pt x="0" y="0"/>
                </a:lnTo>
                <a:lnTo>
                  <a:pt x="0" y="2426207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167127" y="3005327"/>
            <a:ext cx="2527300" cy="280670"/>
          </a:xfrm>
          <a:custGeom>
            <a:avLst/>
            <a:gdLst/>
            <a:ahLst/>
            <a:cxnLst/>
            <a:rect l="l" t="t" r="r" b="b"/>
            <a:pathLst>
              <a:path w="2527300" h="280670">
                <a:moveTo>
                  <a:pt x="2526792" y="0"/>
                </a:moveTo>
                <a:lnTo>
                  <a:pt x="0" y="0"/>
                </a:lnTo>
                <a:lnTo>
                  <a:pt x="0" y="280416"/>
                </a:lnTo>
                <a:lnTo>
                  <a:pt x="2526792" y="280416"/>
                </a:lnTo>
                <a:lnTo>
                  <a:pt x="2526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003" y="1523"/>
            <a:ext cx="4334510" cy="271272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125"/>
              </a:spcBef>
            </a:pPr>
            <a:r>
              <a:rPr dirty="0" sz="5000" spc="-10" i="1">
                <a:solidFill>
                  <a:srgbClr val="2D74B5"/>
                </a:solidFill>
                <a:latin typeface="Calibri"/>
                <a:cs typeface="Calibri"/>
              </a:rPr>
              <a:t>Modos</a:t>
            </a:r>
            <a:endParaRPr sz="5000">
              <a:latin typeface="Calibri"/>
              <a:cs typeface="Calibri"/>
            </a:endParaRPr>
          </a:p>
          <a:p>
            <a:pPr marL="229870" marR="1244600" indent="5715">
              <a:lnSpc>
                <a:spcPct val="123200"/>
              </a:lnSpc>
            </a:pPr>
            <a:r>
              <a:rPr dirty="0" sz="5000" spc="-25" i="1">
                <a:solidFill>
                  <a:srgbClr val="2D74B5"/>
                </a:solidFill>
                <a:latin typeface="Calibri"/>
                <a:cs typeface="Calibri"/>
              </a:rPr>
              <a:t>De</a:t>
            </a:r>
            <a:r>
              <a:rPr dirty="0" sz="5000" spc="-25" i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5000" spc="-10" i="1">
                <a:solidFill>
                  <a:srgbClr val="2D74B5"/>
                </a:solidFill>
                <a:latin typeface="Calibri"/>
                <a:cs typeface="Calibri"/>
              </a:rPr>
              <a:t>Producción</a:t>
            </a:r>
            <a:endParaRPr sz="5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36576" y="5980175"/>
            <a:ext cx="7626350" cy="4559935"/>
            <a:chOff x="-36576" y="5980175"/>
            <a:chExt cx="7626350" cy="4559935"/>
          </a:xfrm>
        </p:grpSpPr>
        <p:sp>
          <p:nvSpPr>
            <p:cNvPr id="4" name="object 4" descr=""/>
            <p:cNvSpPr/>
            <p:nvPr/>
          </p:nvSpPr>
          <p:spPr>
            <a:xfrm>
              <a:off x="1523" y="6018275"/>
              <a:ext cx="7550150" cy="4483735"/>
            </a:xfrm>
            <a:custGeom>
              <a:avLst/>
              <a:gdLst/>
              <a:ahLst/>
              <a:cxnLst/>
              <a:rect l="l" t="t" r="r" b="b"/>
              <a:pathLst>
                <a:path w="7550150" h="4483734">
                  <a:moveTo>
                    <a:pt x="6428994" y="0"/>
                  </a:moveTo>
                  <a:lnTo>
                    <a:pt x="1120902" y="0"/>
                  </a:lnTo>
                  <a:lnTo>
                    <a:pt x="0" y="2241804"/>
                  </a:lnTo>
                  <a:lnTo>
                    <a:pt x="1120902" y="4483608"/>
                  </a:lnTo>
                  <a:lnTo>
                    <a:pt x="6428994" y="4483608"/>
                  </a:lnTo>
                  <a:lnTo>
                    <a:pt x="7549896" y="2241804"/>
                  </a:lnTo>
                  <a:lnTo>
                    <a:pt x="6428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23" y="6018275"/>
              <a:ext cx="7550150" cy="4483735"/>
            </a:xfrm>
            <a:custGeom>
              <a:avLst/>
              <a:gdLst/>
              <a:ahLst/>
              <a:cxnLst/>
              <a:rect l="l" t="t" r="r" b="b"/>
              <a:pathLst>
                <a:path w="7550150" h="4483734">
                  <a:moveTo>
                    <a:pt x="0" y="2241804"/>
                  </a:moveTo>
                  <a:lnTo>
                    <a:pt x="1120902" y="0"/>
                  </a:lnTo>
                  <a:lnTo>
                    <a:pt x="6428994" y="0"/>
                  </a:lnTo>
                  <a:lnTo>
                    <a:pt x="7549896" y="2241804"/>
                  </a:lnTo>
                  <a:lnTo>
                    <a:pt x="6428994" y="4483608"/>
                  </a:lnTo>
                  <a:lnTo>
                    <a:pt x="1120902" y="4483608"/>
                  </a:lnTo>
                  <a:lnTo>
                    <a:pt x="0" y="2241804"/>
                  </a:lnTo>
                  <a:close/>
                </a:path>
              </a:pathLst>
            </a:custGeom>
            <a:ln w="76200">
              <a:solidFill>
                <a:srgbClr val="41709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4335" y="6224015"/>
              <a:ext cx="5309870" cy="2834640"/>
            </a:xfrm>
            <a:custGeom>
              <a:avLst/>
              <a:gdLst/>
              <a:ahLst/>
              <a:cxnLst/>
              <a:rect l="l" t="t" r="r" b="b"/>
              <a:pathLst>
                <a:path w="5309870" h="2834640">
                  <a:moveTo>
                    <a:pt x="5309616" y="0"/>
                  </a:moveTo>
                  <a:lnTo>
                    <a:pt x="0" y="0"/>
                  </a:lnTo>
                  <a:lnTo>
                    <a:pt x="0" y="2834640"/>
                  </a:lnTo>
                  <a:lnTo>
                    <a:pt x="5309616" y="2834640"/>
                  </a:lnTo>
                  <a:lnTo>
                    <a:pt x="5309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249781" y="6231979"/>
            <a:ext cx="1568450" cy="231203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ts val="5280"/>
              </a:lnSpc>
              <a:spcBef>
                <a:spcPts val="140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2022-05-08T07:19:57Z</dcterms:created>
  <dcterms:modified xsi:type="dcterms:W3CDTF">2022-05-08T07:19:57Z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