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media/image1.png" ContentType="image/png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556500" cy="10693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088E919-C1EC-4DB9-9CB9-6084384C76AB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1802160" y="2511720"/>
            <a:ext cx="3952080" cy="969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AEABBD7-0600-4169-81EE-42A9FC98B87F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1802160" y="2511720"/>
            <a:ext cx="3952080" cy="969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7334530-4CB6-4E15-BF5C-13581A1B207E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1802160" y="2511720"/>
            <a:ext cx="3952080" cy="969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/>
          </p:nvPr>
        </p:nvSpPr>
        <p:spPr>
          <a:xfrm>
            <a:off x="267696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/>
          </p:nvPr>
        </p:nvSpPr>
        <p:spPr>
          <a:xfrm>
            <a:off x="497628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/>
          </p:nvPr>
        </p:nvSpPr>
        <p:spPr>
          <a:xfrm>
            <a:off x="37764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/>
          </p:nvPr>
        </p:nvSpPr>
        <p:spPr>
          <a:xfrm>
            <a:off x="267696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/>
          </p:nvPr>
        </p:nvSpPr>
        <p:spPr>
          <a:xfrm>
            <a:off x="497628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342B15C-1DC6-4AC7-9C48-E512D3727491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1802160" y="2511720"/>
            <a:ext cx="3952080" cy="969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0CD175A-4B86-40FC-BC80-639CB59FA4E5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1802160" y="2511720"/>
            <a:ext cx="3952080" cy="969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71834E5-231B-4084-BA16-24BD36161310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1802160" y="2511720"/>
            <a:ext cx="3952080" cy="969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DF24C37-86F3-4496-A3D2-1E1939A592A5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1802160" y="2511720"/>
            <a:ext cx="3952080" cy="969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9B364B9-0689-4806-BE3F-3C5120116852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1802160" y="2511720"/>
            <a:ext cx="3952080" cy="4493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B32B2CA-8D20-467A-9A1F-8731EA5FD1F5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1802160" y="2511720"/>
            <a:ext cx="3952080" cy="969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4AAFE56-20CF-4924-AABA-B10B066FE465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1802160" y="2511720"/>
            <a:ext cx="3952080" cy="969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FD1E33E-CE98-4322-AFD5-2974E2DAE580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1802160" y="2511720"/>
            <a:ext cx="3952080" cy="969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A6F8F9F-D2B6-4E00-AF61-33CE300BC4B7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bg object 16"/>
          <p:cNvSpPr/>
          <p:nvPr/>
        </p:nvSpPr>
        <p:spPr>
          <a:xfrm>
            <a:off x="2880" y="0"/>
            <a:ext cx="7549920" cy="10674000"/>
          </a:xfrm>
          <a:custGeom>
            <a:avLst/>
            <a:gdLst/>
            <a:ahLst/>
            <a:rect l="l" t="t" r="r" b="b"/>
            <a:pathLst>
              <a:path w="7550150" h="10674350">
                <a:moveTo>
                  <a:pt x="7549896" y="0"/>
                </a:moveTo>
                <a:lnTo>
                  <a:pt x="0" y="0"/>
                </a:lnTo>
                <a:lnTo>
                  <a:pt x="0" y="10674096"/>
                </a:lnTo>
                <a:lnTo>
                  <a:pt x="7549896" y="10674096"/>
                </a:lnTo>
                <a:lnTo>
                  <a:pt x="7549896" y="0"/>
                </a:lnTo>
                <a:close/>
              </a:path>
            </a:pathLst>
          </a:custGeom>
          <a:solidFill>
            <a:srgbClr val="f4dee3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" name="bg object 17"/>
          <p:cNvSpPr/>
          <p:nvPr/>
        </p:nvSpPr>
        <p:spPr>
          <a:xfrm>
            <a:off x="612720" y="2243160"/>
            <a:ext cx="517680" cy="535680"/>
          </a:xfrm>
          <a:custGeom>
            <a:avLst/>
            <a:gdLst/>
            <a:ahLst/>
            <a:rect l="l" t="t" r="r" b="b"/>
            <a:pathLst>
              <a:path w="518159" h="535939">
                <a:moveTo>
                  <a:pt x="287794" y="0"/>
                </a:moveTo>
                <a:lnTo>
                  <a:pt x="215049" y="13334"/>
                </a:lnTo>
                <a:lnTo>
                  <a:pt x="178676" y="27304"/>
                </a:lnTo>
                <a:lnTo>
                  <a:pt x="143573" y="45720"/>
                </a:lnTo>
                <a:lnTo>
                  <a:pt x="110401" y="68579"/>
                </a:lnTo>
                <a:lnTo>
                  <a:pt x="79768" y="95250"/>
                </a:lnTo>
                <a:lnTo>
                  <a:pt x="53606" y="124459"/>
                </a:lnTo>
                <a:lnTo>
                  <a:pt x="31267" y="157479"/>
                </a:lnTo>
                <a:lnTo>
                  <a:pt x="14033" y="192404"/>
                </a:lnTo>
                <a:lnTo>
                  <a:pt x="3822" y="229870"/>
                </a:lnTo>
                <a:lnTo>
                  <a:pt x="0" y="269112"/>
                </a:lnTo>
                <a:lnTo>
                  <a:pt x="4470" y="310387"/>
                </a:lnTo>
                <a:lnTo>
                  <a:pt x="17233" y="352298"/>
                </a:lnTo>
                <a:lnTo>
                  <a:pt x="40208" y="395477"/>
                </a:lnTo>
                <a:lnTo>
                  <a:pt x="79768" y="448817"/>
                </a:lnTo>
                <a:lnTo>
                  <a:pt x="120611" y="488187"/>
                </a:lnTo>
                <a:lnTo>
                  <a:pt x="161442" y="514857"/>
                </a:lnTo>
                <a:lnTo>
                  <a:pt x="202285" y="530098"/>
                </a:lnTo>
                <a:lnTo>
                  <a:pt x="241846" y="535812"/>
                </a:lnTo>
                <a:lnTo>
                  <a:pt x="280136" y="533907"/>
                </a:lnTo>
                <a:lnTo>
                  <a:pt x="350964" y="511048"/>
                </a:lnTo>
                <a:lnTo>
                  <a:pt x="410311" y="474852"/>
                </a:lnTo>
                <a:lnTo>
                  <a:pt x="453072" y="436752"/>
                </a:lnTo>
                <a:lnTo>
                  <a:pt x="479234" y="404367"/>
                </a:lnTo>
                <a:lnTo>
                  <a:pt x="499021" y="365632"/>
                </a:lnTo>
                <a:lnTo>
                  <a:pt x="511784" y="321182"/>
                </a:lnTo>
                <a:lnTo>
                  <a:pt x="518160" y="273557"/>
                </a:lnTo>
                <a:lnTo>
                  <a:pt x="516242" y="222884"/>
                </a:lnTo>
                <a:lnTo>
                  <a:pt x="506031" y="170814"/>
                </a:lnTo>
                <a:lnTo>
                  <a:pt x="471576" y="91439"/>
                </a:lnTo>
                <a:lnTo>
                  <a:pt x="440308" y="60959"/>
                </a:lnTo>
                <a:lnTo>
                  <a:pt x="383514" y="21589"/>
                </a:lnTo>
                <a:lnTo>
                  <a:pt x="322249" y="1270"/>
                </a:lnTo>
                <a:lnTo>
                  <a:pt x="287794" y="0"/>
                </a:lnTo>
                <a:close/>
              </a:path>
            </a:pathLst>
          </a:custGeom>
          <a:solidFill>
            <a:srgbClr val="644945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1802160" y="2511720"/>
            <a:ext cx="3952080" cy="969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6200" spc="-1" strike="noStrike">
                <a:latin typeface="Calibri"/>
              </a:rPr>
              <a:t>Click to edit the title text format</a:t>
            </a:r>
            <a:endParaRPr b="0" lang="en-US" sz="62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>
          <a:xfrm>
            <a:off x="2569320" y="9945000"/>
            <a:ext cx="241776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>
          <a:xfrm>
            <a:off x="37800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>
          <a:xfrm>
            <a:off x="544068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314E0EE9-1CFA-4C37-941C-E1E3AAB87001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object 2"/>
          <p:cNvSpPr/>
          <p:nvPr/>
        </p:nvSpPr>
        <p:spPr>
          <a:xfrm>
            <a:off x="1667520" y="2511720"/>
            <a:ext cx="1716120" cy="957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240" bIns="0" anchor="t">
            <a:spAutoFit/>
          </a:bodyPr>
          <a:p>
            <a:pPr marL="12600">
              <a:lnSpc>
                <a:spcPct val="100000"/>
              </a:lnSpc>
              <a:spcBef>
                <a:spcPts val="96"/>
              </a:spcBef>
              <a:buNone/>
            </a:pPr>
            <a:r>
              <a:rPr b="0" lang="en-US" sz="6200" spc="103" strike="noStrike">
                <a:solidFill>
                  <a:srgbClr val="644945"/>
                </a:solidFill>
                <a:latin typeface="Trebuchet MS"/>
              </a:rPr>
              <a:t>Hey!</a:t>
            </a:r>
            <a:endParaRPr b="0" lang="en-US" sz="6200" spc="-1" strike="noStrike">
              <a:latin typeface="Arial"/>
            </a:endParaRPr>
          </a:p>
        </p:txBody>
      </p:sp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1802160" y="2511720"/>
            <a:ext cx="3952080" cy="1797840"/>
          </a:xfrm>
          <a:prstGeom prst="rect">
            <a:avLst/>
          </a:prstGeom>
          <a:noFill/>
          <a:ln w="0">
            <a:noFill/>
          </a:ln>
        </p:spPr>
        <p:txBody>
          <a:bodyPr lIns="0" rIns="0" tIns="12240" bIns="0" anchor="t">
            <a:noAutofit/>
          </a:bodyPr>
          <a:p>
            <a:pPr marL="2179800">
              <a:lnSpc>
                <a:spcPct val="100000"/>
              </a:lnSpc>
              <a:spcBef>
                <a:spcPts val="96"/>
              </a:spcBef>
              <a:buNone/>
            </a:pPr>
            <a:r>
              <a:rPr b="0" lang="en-US" sz="6200" spc="97" strike="noStrike">
                <a:solidFill>
                  <a:srgbClr val="644945"/>
                </a:solidFill>
                <a:latin typeface="Trebuchet MS"/>
              </a:rPr>
              <a:t>Julio</a:t>
            </a:r>
            <a:endParaRPr b="0" lang="en-US" sz="6200" spc="-1" strike="noStrike">
              <a:latin typeface="Calibri"/>
            </a:endParaRPr>
          </a:p>
        </p:txBody>
      </p:sp>
      <p:sp>
        <p:nvSpPr>
          <p:cNvPr id="44" name="object 4"/>
          <p:cNvSpPr/>
          <p:nvPr/>
        </p:nvSpPr>
        <p:spPr>
          <a:xfrm>
            <a:off x="5913000" y="1697760"/>
            <a:ext cx="380160" cy="393480"/>
          </a:xfrm>
          <a:custGeom>
            <a:avLst/>
            <a:gdLst/>
            <a:ahLst/>
            <a:rect l="l" t="t" r="r" b="b"/>
            <a:pathLst>
              <a:path w="380364" h="393700">
                <a:moveTo>
                  <a:pt x="220979" y="0"/>
                </a:moveTo>
                <a:lnTo>
                  <a:pt x="116839" y="27304"/>
                </a:lnTo>
                <a:lnTo>
                  <a:pt x="84454" y="47625"/>
                </a:lnTo>
                <a:lnTo>
                  <a:pt x="55244" y="72898"/>
                </a:lnTo>
                <a:lnTo>
                  <a:pt x="30479" y="102107"/>
                </a:lnTo>
                <a:lnTo>
                  <a:pt x="1904" y="171196"/>
                </a:lnTo>
                <a:lnTo>
                  <a:pt x="0" y="209296"/>
                </a:lnTo>
                <a:lnTo>
                  <a:pt x="8254" y="248539"/>
                </a:lnTo>
                <a:lnTo>
                  <a:pt x="28575" y="289814"/>
                </a:lnTo>
                <a:lnTo>
                  <a:pt x="67944" y="339978"/>
                </a:lnTo>
                <a:lnTo>
                  <a:pt x="107950" y="371601"/>
                </a:lnTo>
                <a:lnTo>
                  <a:pt x="147954" y="388747"/>
                </a:lnTo>
                <a:lnTo>
                  <a:pt x="186689" y="393192"/>
                </a:lnTo>
                <a:lnTo>
                  <a:pt x="223519" y="387476"/>
                </a:lnTo>
                <a:lnTo>
                  <a:pt x="287654" y="357631"/>
                </a:lnTo>
                <a:lnTo>
                  <a:pt x="332739" y="320294"/>
                </a:lnTo>
                <a:lnTo>
                  <a:pt x="358139" y="285369"/>
                </a:lnTo>
                <a:lnTo>
                  <a:pt x="374650" y="242316"/>
                </a:lnTo>
                <a:lnTo>
                  <a:pt x="380364" y="193421"/>
                </a:lnTo>
                <a:lnTo>
                  <a:pt x="375284" y="140843"/>
                </a:lnTo>
                <a:lnTo>
                  <a:pt x="355600" y="81152"/>
                </a:lnTo>
                <a:lnTo>
                  <a:pt x="323214" y="45084"/>
                </a:lnTo>
                <a:lnTo>
                  <a:pt x="252729" y="4445"/>
                </a:lnTo>
                <a:lnTo>
                  <a:pt x="220979" y="0"/>
                </a:lnTo>
                <a:close/>
              </a:path>
            </a:pathLst>
          </a:custGeom>
          <a:solidFill>
            <a:srgbClr val="c3a6ac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5" name="object 5"/>
          <p:cNvSpPr/>
          <p:nvPr/>
        </p:nvSpPr>
        <p:spPr>
          <a:xfrm>
            <a:off x="5995440" y="4127040"/>
            <a:ext cx="761760" cy="795240"/>
          </a:xfrm>
          <a:custGeom>
            <a:avLst/>
            <a:gdLst/>
            <a:ahLst/>
            <a:rect l="l" t="t" r="r" b="b"/>
            <a:pathLst>
              <a:path w="762000" h="795654">
                <a:moveTo>
                  <a:pt x="442595" y="0"/>
                </a:moveTo>
                <a:lnTo>
                  <a:pt x="338455" y="13970"/>
                </a:lnTo>
                <a:lnTo>
                  <a:pt x="268605" y="38735"/>
                </a:lnTo>
                <a:lnTo>
                  <a:pt x="234314" y="55372"/>
                </a:lnTo>
                <a:lnTo>
                  <a:pt x="201295" y="75057"/>
                </a:lnTo>
                <a:lnTo>
                  <a:pt x="169545" y="97282"/>
                </a:lnTo>
                <a:lnTo>
                  <a:pt x="139064" y="121412"/>
                </a:lnTo>
                <a:lnTo>
                  <a:pt x="111125" y="148209"/>
                </a:lnTo>
                <a:lnTo>
                  <a:pt x="85089" y="176784"/>
                </a:lnTo>
                <a:lnTo>
                  <a:pt x="25400" y="274066"/>
                </a:lnTo>
                <a:lnTo>
                  <a:pt x="4445" y="345948"/>
                </a:lnTo>
                <a:lnTo>
                  <a:pt x="0" y="384048"/>
                </a:lnTo>
                <a:lnTo>
                  <a:pt x="635" y="423545"/>
                </a:lnTo>
                <a:lnTo>
                  <a:pt x="6350" y="463550"/>
                </a:lnTo>
                <a:lnTo>
                  <a:pt x="17780" y="503682"/>
                </a:lnTo>
                <a:lnTo>
                  <a:pt x="34925" y="544957"/>
                </a:lnTo>
                <a:lnTo>
                  <a:pt x="58420" y="586994"/>
                </a:lnTo>
                <a:lnTo>
                  <a:pt x="97155" y="642239"/>
                </a:lnTo>
                <a:lnTo>
                  <a:pt x="136525" y="688086"/>
                </a:lnTo>
                <a:lnTo>
                  <a:pt x="176530" y="724281"/>
                </a:lnTo>
                <a:lnTo>
                  <a:pt x="216535" y="752983"/>
                </a:lnTo>
                <a:lnTo>
                  <a:pt x="257175" y="773303"/>
                </a:lnTo>
                <a:lnTo>
                  <a:pt x="296545" y="786638"/>
                </a:lnTo>
                <a:lnTo>
                  <a:pt x="335914" y="793623"/>
                </a:lnTo>
                <a:lnTo>
                  <a:pt x="374650" y="795528"/>
                </a:lnTo>
                <a:lnTo>
                  <a:pt x="448310" y="784098"/>
                </a:lnTo>
                <a:lnTo>
                  <a:pt x="516255" y="758698"/>
                </a:lnTo>
                <a:lnTo>
                  <a:pt x="576580" y="723646"/>
                </a:lnTo>
                <a:lnTo>
                  <a:pt x="626744" y="685546"/>
                </a:lnTo>
                <a:lnTo>
                  <a:pt x="666114" y="648589"/>
                </a:lnTo>
                <a:lnTo>
                  <a:pt x="693419" y="615569"/>
                </a:lnTo>
                <a:lnTo>
                  <a:pt x="716914" y="578104"/>
                </a:lnTo>
                <a:lnTo>
                  <a:pt x="735330" y="536067"/>
                </a:lnTo>
                <a:lnTo>
                  <a:pt x="749300" y="490982"/>
                </a:lnTo>
                <a:lnTo>
                  <a:pt x="758189" y="442595"/>
                </a:lnTo>
                <a:lnTo>
                  <a:pt x="762000" y="391668"/>
                </a:lnTo>
                <a:lnTo>
                  <a:pt x="759460" y="338963"/>
                </a:lnTo>
                <a:lnTo>
                  <a:pt x="751205" y="284861"/>
                </a:lnTo>
                <a:lnTo>
                  <a:pt x="737235" y="230251"/>
                </a:lnTo>
                <a:lnTo>
                  <a:pt x="716280" y="174879"/>
                </a:lnTo>
                <a:lnTo>
                  <a:pt x="692785" y="136144"/>
                </a:lnTo>
                <a:lnTo>
                  <a:pt x="647064" y="91567"/>
                </a:lnTo>
                <a:lnTo>
                  <a:pt x="536575" y="19050"/>
                </a:lnTo>
                <a:lnTo>
                  <a:pt x="474980" y="2540"/>
                </a:lnTo>
                <a:lnTo>
                  <a:pt x="442595" y="0"/>
                </a:lnTo>
                <a:close/>
              </a:path>
            </a:pathLst>
          </a:custGeom>
          <a:solidFill>
            <a:srgbClr val="c3a6ac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6" name="object 6"/>
          <p:cNvSpPr/>
          <p:nvPr/>
        </p:nvSpPr>
        <p:spPr>
          <a:xfrm>
            <a:off x="426600" y="5214960"/>
            <a:ext cx="972360" cy="1014480"/>
          </a:xfrm>
          <a:custGeom>
            <a:avLst/>
            <a:gdLst/>
            <a:ahLst/>
            <a:rect l="l" t="t" r="r" b="b"/>
            <a:pathLst>
              <a:path w="972819" h="1014729">
                <a:moveTo>
                  <a:pt x="567499" y="0"/>
                </a:moveTo>
                <a:lnTo>
                  <a:pt x="463918" y="9525"/>
                </a:lnTo>
                <a:lnTo>
                  <a:pt x="392734" y="29209"/>
                </a:lnTo>
                <a:lnTo>
                  <a:pt x="323469" y="58419"/>
                </a:lnTo>
                <a:lnTo>
                  <a:pt x="289153" y="76072"/>
                </a:lnTo>
                <a:lnTo>
                  <a:pt x="256108" y="95757"/>
                </a:lnTo>
                <a:lnTo>
                  <a:pt x="223697" y="117982"/>
                </a:lnTo>
                <a:lnTo>
                  <a:pt x="192557" y="142112"/>
                </a:lnTo>
                <a:lnTo>
                  <a:pt x="163322" y="167512"/>
                </a:lnTo>
                <a:lnTo>
                  <a:pt x="135991" y="194690"/>
                </a:lnTo>
                <a:lnTo>
                  <a:pt x="109943" y="223900"/>
                </a:lnTo>
                <a:lnTo>
                  <a:pt x="86423" y="254380"/>
                </a:lnTo>
                <a:lnTo>
                  <a:pt x="31140" y="354583"/>
                </a:lnTo>
                <a:lnTo>
                  <a:pt x="8902" y="426973"/>
                </a:lnTo>
                <a:lnTo>
                  <a:pt x="0" y="503046"/>
                </a:lnTo>
                <a:lnTo>
                  <a:pt x="1904" y="543051"/>
                </a:lnTo>
                <a:lnTo>
                  <a:pt x="7620" y="582929"/>
                </a:lnTo>
                <a:lnTo>
                  <a:pt x="17157" y="623569"/>
                </a:lnTo>
                <a:lnTo>
                  <a:pt x="31775" y="664844"/>
                </a:lnTo>
                <a:lnTo>
                  <a:pt x="50838" y="706627"/>
                </a:lnTo>
                <a:lnTo>
                  <a:pt x="74993" y="748538"/>
                </a:lnTo>
                <a:lnTo>
                  <a:pt x="113753" y="805052"/>
                </a:lnTo>
                <a:lnTo>
                  <a:pt x="153149" y="853185"/>
                </a:lnTo>
                <a:lnTo>
                  <a:pt x="192557" y="895095"/>
                </a:lnTo>
                <a:lnTo>
                  <a:pt x="232587" y="929385"/>
                </a:lnTo>
                <a:lnTo>
                  <a:pt x="272630" y="957198"/>
                </a:lnTo>
                <a:lnTo>
                  <a:pt x="312661" y="979423"/>
                </a:lnTo>
                <a:lnTo>
                  <a:pt x="352704" y="995298"/>
                </a:lnTo>
                <a:lnTo>
                  <a:pt x="392099" y="1006728"/>
                </a:lnTo>
                <a:lnTo>
                  <a:pt x="431507" y="1012443"/>
                </a:lnTo>
                <a:lnTo>
                  <a:pt x="469633" y="1014348"/>
                </a:lnTo>
                <a:lnTo>
                  <a:pt x="507758" y="1012443"/>
                </a:lnTo>
                <a:lnTo>
                  <a:pt x="580212" y="997838"/>
                </a:lnTo>
                <a:lnTo>
                  <a:pt x="648208" y="972438"/>
                </a:lnTo>
                <a:lnTo>
                  <a:pt x="710488" y="939545"/>
                </a:lnTo>
                <a:lnTo>
                  <a:pt x="765771" y="902080"/>
                </a:lnTo>
                <a:lnTo>
                  <a:pt x="812799" y="863345"/>
                </a:lnTo>
                <a:lnTo>
                  <a:pt x="850264" y="827151"/>
                </a:lnTo>
                <a:lnTo>
                  <a:pt x="877569" y="795527"/>
                </a:lnTo>
                <a:lnTo>
                  <a:pt x="901826" y="759967"/>
                </a:lnTo>
                <a:lnTo>
                  <a:pt x="922782" y="721232"/>
                </a:lnTo>
                <a:lnTo>
                  <a:pt x="940562" y="679450"/>
                </a:lnTo>
                <a:lnTo>
                  <a:pt x="954532" y="635000"/>
                </a:lnTo>
                <a:lnTo>
                  <a:pt x="964057" y="588644"/>
                </a:lnTo>
                <a:lnTo>
                  <a:pt x="970407" y="539876"/>
                </a:lnTo>
                <a:lnTo>
                  <a:pt x="972312" y="489076"/>
                </a:lnTo>
                <a:lnTo>
                  <a:pt x="969771" y="437133"/>
                </a:lnTo>
                <a:lnTo>
                  <a:pt x="962787" y="384428"/>
                </a:lnTo>
                <a:lnTo>
                  <a:pt x="951357" y="330453"/>
                </a:lnTo>
                <a:lnTo>
                  <a:pt x="935482" y="276605"/>
                </a:lnTo>
                <a:lnTo>
                  <a:pt x="908812" y="209930"/>
                </a:lnTo>
                <a:lnTo>
                  <a:pt x="884555" y="173227"/>
                </a:lnTo>
                <a:lnTo>
                  <a:pt x="826147" y="116077"/>
                </a:lnTo>
                <a:lnTo>
                  <a:pt x="720013" y="41275"/>
                </a:lnTo>
                <a:lnTo>
                  <a:pt x="663460" y="15239"/>
                </a:lnTo>
                <a:lnTo>
                  <a:pt x="600544" y="1904"/>
                </a:lnTo>
                <a:lnTo>
                  <a:pt x="567499" y="0"/>
                </a:lnTo>
                <a:close/>
              </a:path>
            </a:pathLst>
          </a:custGeom>
          <a:solidFill>
            <a:srgbClr val="c3a6ac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47" name="object 7" descr=""/>
          <p:cNvPicPr/>
          <p:nvPr/>
        </p:nvPicPr>
        <p:blipFill>
          <a:blip r:embed="rId1"/>
          <a:stretch/>
        </p:blipFill>
        <p:spPr>
          <a:xfrm>
            <a:off x="1968840" y="4258080"/>
            <a:ext cx="3202920" cy="4995360"/>
          </a:xfrm>
          <a:prstGeom prst="rect">
            <a:avLst/>
          </a:prstGeom>
          <a:ln w="0">
            <a:noFill/>
          </a:ln>
        </p:spPr>
      </p:pic>
      <p:sp>
        <p:nvSpPr>
          <p:cNvPr id="48" name="object 8"/>
          <p:cNvSpPr/>
          <p:nvPr/>
        </p:nvSpPr>
        <p:spPr>
          <a:xfrm>
            <a:off x="5940720" y="7165800"/>
            <a:ext cx="514800" cy="539280"/>
          </a:xfrm>
          <a:custGeom>
            <a:avLst/>
            <a:gdLst/>
            <a:ahLst/>
            <a:rect l="l" t="t" r="r" b="b"/>
            <a:pathLst>
              <a:path w="514985" h="539750">
                <a:moveTo>
                  <a:pt x="285496" y="0"/>
                </a:moveTo>
                <a:lnTo>
                  <a:pt x="213740" y="14097"/>
                </a:lnTo>
                <a:lnTo>
                  <a:pt x="177673" y="28067"/>
                </a:lnTo>
                <a:lnTo>
                  <a:pt x="142748" y="46609"/>
                </a:lnTo>
                <a:lnTo>
                  <a:pt x="109727" y="69596"/>
                </a:lnTo>
                <a:lnTo>
                  <a:pt x="79248" y="95758"/>
                </a:lnTo>
                <a:lnTo>
                  <a:pt x="52705" y="125730"/>
                </a:lnTo>
                <a:lnTo>
                  <a:pt x="30480" y="158369"/>
                </a:lnTo>
                <a:lnTo>
                  <a:pt x="13970" y="194056"/>
                </a:lnTo>
                <a:lnTo>
                  <a:pt x="3175" y="231775"/>
                </a:lnTo>
                <a:lnTo>
                  <a:pt x="0" y="271399"/>
                </a:lnTo>
                <a:lnTo>
                  <a:pt x="4445" y="312801"/>
                </a:lnTo>
                <a:lnTo>
                  <a:pt x="17145" y="354965"/>
                </a:lnTo>
                <a:lnTo>
                  <a:pt x="39370" y="397764"/>
                </a:lnTo>
                <a:lnTo>
                  <a:pt x="79248" y="451993"/>
                </a:lnTo>
                <a:lnTo>
                  <a:pt x="119252" y="491617"/>
                </a:lnTo>
                <a:lnTo>
                  <a:pt x="159893" y="517779"/>
                </a:lnTo>
                <a:lnTo>
                  <a:pt x="200406" y="533781"/>
                </a:lnTo>
                <a:lnTo>
                  <a:pt x="240411" y="539496"/>
                </a:lnTo>
                <a:lnTo>
                  <a:pt x="278511" y="536956"/>
                </a:lnTo>
                <a:lnTo>
                  <a:pt x="348869" y="514604"/>
                </a:lnTo>
                <a:lnTo>
                  <a:pt x="407924" y="477520"/>
                </a:lnTo>
                <a:lnTo>
                  <a:pt x="450469" y="439928"/>
                </a:lnTo>
                <a:lnTo>
                  <a:pt x="475742" y="406654"/>
                </a:lnTo>
                <a:lnTo>
                  <a:pt x="495426" y="367792"/>
                </a:lnTo>
                <a:lnTo>
                  <a:pt x="508762" y="323723"/>
                </a:lnTo>
                <a:lnTo>
                  <a:pt x="514476" y="275844"/>
                </a:lnTo>
                <a:lnTo>
                  <a:pt x="512572" y="224790"/>
                </a:lnTo>
                <a:lnTo>
                  <a:pt x="503047" y="171704"/>
                </a:lnTo>
                <a:lnTo>
                  <a:pt x="468122" y="92583"/>
                </a:lnTo>
                <a:lnTo>
                  <a:pt x="437769" y="61976"/>
                </a:lnTo>
                <a:lnTo>
                  <a:pt x="381253" y="22352"/>
                </a:lnTo>
                <a:lnTo>
                  <a:pt x="319786" y="1270"/>
                </a:lnTo>
                <a:lnTo>
                  <a:pt x="285496" y="0"/>
                </a:lnTo>
                <a:close/>
              </a:path>
            </a:pathLst>
          </a:custGeom>
          <a:solidFill>
            <a:srgbClr val="644945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2022-07-29T06:21:58Z</dcterms:created>
  <dc:creator/>
  <dc:description/>
  <dc:language>en-US</dc:language>
  <cp:lastModifiedBy/>
  <dcterms:modified xsi:type="dcterms:W3CDTF">2022-07-29T06:21:58Z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2022-07-29T00:00:00Z</vt:filetime>
  </property>
  <property fmtid="{D5CDD505-2E9C-101B-9397-08002B2CF9AE}" pid="5" name="PresentationFormat">
    <vt:lpwstr>On-screen Show (4:3)</vt:lpwstr>
  </property>
</Properties>
</file>