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Bahnschrift SemiBold SemiCondensed" panose="00000000000000000000" pitchFamily="34" charset="1"/>
      <p:bold r:id="rId9"/>
    </p:embeddedFont>
    <p:embeddedFont>
      <p:font typeface="Times New Roman" panose="00000000000000000000" pitchFamily="18" charset="1"/>
      <p:regular r:id="rId7"/>
      <p:bold r:id="rId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Bahnschrift SemiBold SemiCondensed"/>
                <a:cs typeface="Bahnschrift SemiBold SemiCondense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Bahnschrift SemiBold SemiCondensed"/>
                <a:cs typeface="Bahnschrift SemiBold SemiCondense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Bahnschrift SemiBold SemiCondensed"/>
                <a:cs typeface="Bahnschrift SemiBold SemiCondense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743710"/>
          </a:xfrm>
          <a:custGeom>
            <a:avLst/>
            <a:gdLst/>
            <a:ahLst/>
            <a:cxnLst/>
            <a:rect l="l" t="t" r="r" b="b"/>
            <a:pathLst>
              <a:path w="7772400" h="1743710">
                <a:moveTo>
                  <a:pt x="0" y="1743455"/>
                </a:moveTo>
                <a:lnTo>
                  <a:pt x="7772400" y="1743455"/>
                </a:lnTo>
                <a:lnTo>
                  <a:pt x="7772400" y="0"/>
                </a:lnTo>
                <a:lnTo>
                  <a:pt x="0" y="0"/>
                </a:lnTo>
                <a:lnTo>
                  <a:pt x="0" y="1743455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553711" y="6400798"/>
            <a:ext cx="3209925" cy="3639820"/>
          </a:xfrm>
          <a:custGeom>
            <a:avLst/>
            <a:gdLst/>
            <a:ahLst/>
            <a:cxnLst/>
            <a:rect l="l" t="t" r="r" b="b"/>
            <a:pathLst>
              <a:path w="3209925" h="3639820">
                <a:moveTo>
                  <a:pt x="3209543" y="0"/>
                </a:moveTo>
                <a:lnTo>
                  <a:pt x="0" y="0"/>
                </a:lnTo>
                <a:lnTo>
                  <a:pt x="0" y="3639312"/>
                </a:lnTo>
                <a:lnTo>
                  <a:pt x="3209543" y="3639312"/>
                </a:lnTo>
                <a:lnTo>
                  <a:pt x="320954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14856"/>
            <a:ext cx="7772400" cy="486765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38251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1508760"/>
            <a:ext cx="7772400" cy="12700"/>
          </a:xfrm>
          <a:custGeom>
            <a:avLst/>
            <a:gdLst/>
            <a:ahLst/>
            <a:cxnLst/>
            <a:rect l="l" t="t" r="r" b="b"/>
            <a:pathLst>
              <a:path w="7772400" h="12700">
                <a:moveTo>
                  <a:pt x="0" y="12192"/>
                </a:moveTo>
                <a:lnTo>
                  <a:pt x="7772400" y="12192"/>
                </a:lnTo>
                <a:lnTo>
                  <a:pt x="7772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50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Bahnschrift SemiBold SemiCondensed"/>
                <a:cs typeface="Bahnschrift SemiBold SemiCondense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1508760"/>
          </a:xfrm>
          <a:prstGeom prst="rect"/>
          <a:solidFill>
            <a:srgbClr val="A9D18E"/>
          </a:solidFill>
        </p:spPr>
        <p:txBody>
          <a:bodyPr wrap="square" lIns="0" tIns="460375" rIns="0" bIns="0" rtlCol="0" vert="horz">
            <a:spAutoFit/>
          </a:bodyPr>
          <a:lstStyle/>
          <a:p>
            <a:pPr algn="ctr" marR="130175">
              <a:lnSpc>
                <a:spcPct val="100000"/>
              </a:lnSpc>
              <a:spcBef>
                <a:spcPts val="3625"/>
              </a:spcBef>
            </a:pPr>
            <a:r>
              <a:rPr dirty="0" spc="60"/>
              <a:t>Portada</a:t>
            </a:r>
            <a:r>
              <a:rPr dirty="0" spc="-300"/>
              <a:t> </a:t>
            </a:r>
            <a:r>
              <a:rPr dirty="0" spc="220"/>
              <a:t>de</a:t>
            </a:r>
            <a:r>
              <a:rPr dirty="0" spc="-325"/>
              <a:t> </a:t>
            </a:r>
            <a:r>
              <a:rPr dirty="0" spc="-10"/>
              <a:t>química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6400798"/>
            <a:ext cx="4544695" cy="3648710"/>
          </a:xfrm>
          <a:custGeom>
            <a:avLst/>
            <a:gdLst/>
            <a:ahLst/>
            <a:cxnLst/>
            <a:rect l="l" t="t" r="r" b="b"/>
            <a:pathLst>
              <a:path w="4544695" h="3648709">
                <a:moveTo>
                  <a:pt x="4544568" y="0"/>
                </a:moveTo>
                <a:lnTo>
                  <a:pt x="0" y="0"/>
                </a:lnTo>
                <a:lnTo>
                  <a:pt x="0" y="3648455"/>
                </a:lnTo>
                <a:lnTo>
                  <a:pt x="4544568" y="3648455"/>
                </a:lnTo>
                <a:lnTo>
                  <a:pt x="454456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875" y="6847458"/>
            <a:ext cx="4469130" cy="1711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Moraleja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7200"/>
              </a:lnSpc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1800" spc="2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química</a:t>
            </a:r>
            <a:r>
              <a:rPr dirty="0" sz="1800" spc="2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1800" spc="2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buena</a:t>
            </a:r>
            <a:r>
              <a:rPr dirty="0" sz="1800" spc="2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cuando</a:t>
            </a:r>
            <a:r>
              <a:rPr dirty="0" sz="1800" spc="2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haces</a:t>
            </a:r>
            <a:r>
              <a:rPr dirty="0" sz="1800" spc="2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1800" spc="2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imes New Roman"/>
                <a:cs typeface="Times New Roman"/>
              </a:rPr>
              <a:t>amor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dirty="0" sz="1800" spc="3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ella.</a:t>
            </a:r>
            <a:r>
              <a:rPr dirty="0" sz="1800" spc="3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1800" spc="3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química</a:t>
            </a:r>
            <a:r>
              <a:rPr dirty="0" sz="1800" spc="3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1800" spc="3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mala</a:t>
            </a:r>
            <a:r>
              <a:rPr dirty="0" sz="1800" spc="3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cuando</a:t>
            </a:r>
            <a:r>
              <a:rPr dirty="0" sz="1800" spc="3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haces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crack</a:t>
            </a:r>
            <a:r>
              <a:rPr dirty="0" sz="1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imes New Roman"/>
                <a:cs typeface="Times New Roman"/>
              </a:rPr>
              <a:t>ella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2022-05-08T07:35:59Z</dcterms:created>
  <dcterms:modified xsi:type="dcterms:W3CDTF">2022-05-08T07:35:59Z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