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E661AA-CE0E-48D4-A609-C6DB8B9601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597120-7100-49CF-AE84-E4A7A3C4EF3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41A4E6-B738-4E1A-A546-D2B7CE07A5A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DC00E5-151C-451D-96F6-9A0D6FE502A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155CCA-A710-43C3-A039-D4463A5C60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092D70-8A47-458D-8530-A964D4632C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82BFE0-E662-4EC0-A99A-981775D8851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BD5603-78B5-4046-8BB1-0CBFE31222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2658600" y="3426480"/>
            <a:ext cx="2238840" cy="435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878612-BC6B-4D84-AC2A-B0A615BAF8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A765B0-1F21-4F50-9EB7-7B35A57955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405486-5607-4596-A8EC-4646F8B2EC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59094B-B84C-43E2-BF4E-DDE66468E6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slideLayout" Target="../slideLayouts/slideLayout1.xml"/><Relationship Id="rId12" Type="http://schemas.openxmlformats.org/officeDocument/2006/relationships/slideLayout" Target="../slideLayouts/slideLayout2.xml"/><Relationship Id="rId13" Type="http://schemas.openxmlformats.org/officeDocument/2006/relationships/slideLayout" Target="../slideLayouts/slideLayout3.xml"/><Relationship Id="rId14" Type="http://schemas.openxmlformats.org/officeDocument/2006/relationships/slideLayout" Target="../slideLayouts/slideLayout4.xml"/><Relationship Id="rId15" Type="http://schemas.openxmlformats.org/officeDocument/2006/relationships/slideLayout" Target="../slideLayouts/slideLayout5.xml"/><Relationship Id="rId16" Type="http://schemas.openxmlformats.org/officeDocument/2006/relationships/slideLayout" Target="../slideLayouts/slideLayout6.xml"/><Relationship Id="rId17" Type="http://schemas.openxmlformats.org/officeDocument/2006/relationships/slideLayout" Target="../slideLayouts/slideLayout7.xml"/><Relationship Id="rId18" Type="http://schemas.openxmlformats.org/officeDocument/2006/relationships/slideLayout" Target="../slideLayouts/slideLayout8.xml"/><Relationship Id="rId1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6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3035880" y="7367040"/>
            <a:ext cx="2767320" cy="330660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4343400" y="8205120"/>
            <a:ext cx="3209040" cy="24685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5434560" y="2045160"/>
            <a:ext cx="1880280" cy="26118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5001840" y="0"/>
            <a:ext cx="1794960" cy="266976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7"/>
          <a:stretch/>
        </p:blipFill>
        <p:spPr>
          <a:xfrm>
            <a:off x="4776120" y="3861720"/>
            <a:ext cx="2776320" cy="315720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8"/>
          <a:stretch/>
        </p:blipFill>
        <p:spPr>
          <a:xfrm>
            <a:off x="4864680" y="5678280"/>
            <a:ext cx="2688120" cy="380952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9"/>
          <a:stretch/>
        </p:blipFill>
        <p:spPr>
          <a:xfrm>
            <a:off x="4809600" y="6955560"/>
            <a:ext cx="2444040" cy="220932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10"/>
          <a:stretch/>
        </p:blipFill>
        <p:spPr>
          <a:xfrm>
            <a:off x="1450800" y="3950280"/>
            <a:ext cx="4154040" cy="2562840"/>
          </a:xfrm>
          <a:prstGeom prst="rect">
            <a:avLst/>
          </a:prstGeom>
          <a:ln w="0">
            <a:noFill/>
          </a:ln>
        </p:spPr>
      </p:pic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2238840" cy="93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6000" spc="-1" strike="noStrike">
                <a:latin typeface="Calibri"/>
              </a:rPr>
              <a:t>Click to edit the title text format</a:t>
            </a:r>
            <a:endParaRPr b="0" lang="en-US" sz="60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1B0AAD6-7AB8-41C2-BBF7-06BD5C6EE72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  <p:sldLayoutId id="2147483660" r:id="rId2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658600" y="3426480"/>
            <a:ext cx="176796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6000" spc="89" strike="noStrike">
                <a:solidFill>
                  <a:srgbClr val="000000"/>
                </a:solidFill>
                <a:latin typeface="Lucida Sans Unicode"/>
              </a:rPr>
              <a:t>Hola</a:t>
            </a:r>
            <a:endParaRPr b="0" lang="en-US" sz="6000" spc="-1" strike="noStrike">
              <a:latin typeface="Calibri"/>
            </a:endParaRPr>
          </a:p>
        </p:txBody>
      </p:sp>
      <p:sp>
        <p:nvSpPr>
          <p:cNvPr id="51" name="object 3"/>
          <p:cNvSpPr/>
          <p:nvPr/>
        </p:nvSpPr>
        <p:spPr>
          <a:xfrm>
            <a:off x="1106280" y="8923680"/>
            <a:ext cx="3183480" cy="40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550" spc="-12" strike="noStrike">
                <a:latin typeface="Lucida Sans Unicode"/>
              </a:rPr>
              <a:t>superportadas.com</a:t>
            </a:r>
            <a:endParaRPr b="0" lang="en-US" sz="25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2022-07-29T03:57:21Z</dcterms:created>
  <dc:creator/>
  <dc:description/>
  <dc:language>en-US</dc:language>
  <cp:lastModifiedBy/>
  <dcterms:modified xsi:type="dcterms:W3CDTF">2022-07-29T03:57:21Z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