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Freestyle Script" panose="00000000000000000000" pitchFamily="66" charset="1"/>
      <p:italic r:id="rId8"/>
    </p:embeddedFont>
    <p:embeddedFont>
      <p:font typeface="Impact" panose="00000000000000000000" pitchFamily="34" charset="1"/>
      <p:regular r:id="rId9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1">
                <a:solidFill>
                  <a:srgbClr val="313D4F"/>
                </a:solidFill>
                <a:latin typeface="Freestyle Script"/>
                <a:cs typeface="Freestyle Scrip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1">
                <a:solidFill>
                  <a:srgbClr val="313D4F"/>
                </a:solidFill>
                <a:latin typeface="Freestyle Script"/>
                <a:cs typeface="Freestyle Scrip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1">
                <a:solidFill>
                  <a:srgbClr val="313D4F"/>
                </a:solidFill>
                <a:latin typeface="Freestyle Script"/>
                <a:cs typeface="Freestyle Scrip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59040" cy="106923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1739" y="1106246"/>
            <a:ext cx="5119370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1">
                <a:solidFill>
                  <a:srgbClr val="313D4F"/>
                </a:solidFill>
                <a:latin typeface="Freestyle Script"/>
                <a:cs typeface="Freestyle Scrip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16255">
              <a:lnSpc>
                <a:spcPct val="100000"/>
              </a:lnSpc>
              <a:spcBef>
                <a:spcPts val="100"/>
              </a:spcBef>
              <a:tabLst>
                <a:tab pos="2117725" algn="l"/>
              </a:tabLst>
            </a:pPr>
            <a:r>
              <a:rPr dirty="0" spc="-10"/>
              <a:t>Nouns</a:t>
            </a:r>
            <a:r>
              <a:rPr dirty="0"/>
              <a:t>	and </a:t>
            </a:r>
            <a:r>
              <a:rPr dirty="0" spc="-10"/>
              <a:t>Pronouns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-6350" y="3304031"/>
            <a:ext cx="5934710" cy="6407150"/>
            <a:chOff x="-6350" y="3304031"/>
            <a:chExt cx="5934710" cy="640715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21535" y="3304031"/>
              <a:ext cx="4306824" cy="268224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6577583"/>
              <a:ext cx="5575300" cy="3127375"/>
            </a:xfrm>
            <a:custGeom>
              <a:avLst/>
              <a:gdLst/>
              <a:ahLst/>
              <a:cxnLst/>
              <a:rect l="l" t="t" r="r" b="b"/>
              <a:pathLst>
                <a:path w="5575300" h="3127375">
                  <a:moveTo>
                    <a:pt x="280415" y="0"/>
                  </a:moveTo>
                  <a:lnTo>
                    <a:pt x="0" y="124225"/>
                  </a:lnTo>
                  <a:lnTo>
                    <a:pt x="0" y="3003022"/>
                  </a:lnTo>
                  <a:lnTo>
                    <a:pt x="280415" y="3127248"/>
                  </a:lnTo>
                  <a:lnTo>
                    <a:pt x="2045208" y="2345436"/>
                  </a:lnTo>
                  <a:lnTo>
                    <a:pt x="5574792" y="2345436"/>
                  </a:lnTo>
                  <a:lnTo>
                    <a:pt x="3810000" y="1563624"/>
                  </a:lnTo>
                  <a:lnTo>
                    <a:pt x="5574792" y="781812"/>
                  </a:lnTo>
                  <a:lnTo>
                    <a:pt x="2045208" y="781812"/>
                  </a:lnTo>
                  <a:lnTo>
                    <a:pt x="280415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6577583"/>
              <a:ext cx="5575300" cy="3127375"/>
            </a:xfrm>
            <a:custGeom>
              <a:avLst/>
              <a:gdLst/>
              <a:ahLst/>
              <a:cxnLst/>
              <a:rect l="l" t="t" r="r" b="b"/>
              <a:pathLst>
                <a:path w="5575300" h="3127375">
                  <a:moveTo>
                    <a:pt x="0" y="124225"/>
                  </a:moveTo>
                  <a:lnTo>
                    <a:pt x="280415" y="0"/>
                  </a:lnTo>
                  <a:lnTo>
                    <a:pt x="2045208" y="781812"/>
                  </a:lnTo>
                  <a:lnTo>
                    <a:pt x="5574792" y="781812"/>
                  </a:lnTo>
                  <a:lnTo>
                    <a:pt x="3810000" y="1563624"/>
                  </a:lnTo>
                  <a:lnTo>
                    <a:pt x="5574792" y="2345436"/>
                  </a:lnTo>
                  <a:lnTo>
                    <a:pt x="2045208" y="2345436"/>
                  </a:lnTo>
                  <a:lnTo>
                    <a:pt x="280415" y="3127248"/>
                  </a:lnTo>
                  <a:lnTo>
                    <a:pt x="0" y="3003022"/>
                  </a:lnTo>
                </a:path>
              </a:pathLst>
            </a:custGeom>
            <a:ln w="12192">
              <a:solidFill>
                <a:srgbClr val="BE9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11860" y="7333665"/>
            <a:ext cx="1160780" cy="1333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000"/>
              </a:lnSpc>
              <a:spcBef>
                <a:spcPts val="100"/>
              </a:spcBef>
            </a:pPr>
            <a:r>
              <a:rPr dirty="0" sz="2000" spc="-10">
                <a:solidFill>
                  <a:srgbClr val="1F3863"/>
                </a:solidFill>
                <a:latin typeface="Impact"/>
                <a:cs typeface="Impact"/>
              </a:rPr>
              <a:t>Nombres: Grupo: Profesor@:</a:t>
            </a:r>
            <a:endParaRPr sz="2000">
              <a:latin typeface="Impact"/>
              <a:cs typeface="Impact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30480" y="88390"/>
            <a:ext cx="7528559" cy="10604500"/>
            <a:chOff x="30480" y="88390"/>
            <a:chExt cx="7528559" cy="10604500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03903" y="7196327"/>
              <a:ext cx="3755136" cy="349605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80" y="88390"/>
              <a:ext cx="88391" cy="10588752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21880" y="88390"/>
              <a:ext cx="137159" cy="105308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2022-05-08T05:44:49Z</dcterms:created>
  <dcterms:modified xsi:type="dcterms:W3CDTF">2022-05-08T05:44:49Z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