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23.png" ContentType="image/png"/>
  <Override PartName="/ppt/media/image22.png" ContentType="image/png"/>
  <Override PartName="/ppt/media/image21.png" ContentType="image/png"/>
  <Override PartName="/ppt/media/image19.png" ContentType="image/png"/>
  <Override PartName="/ppt/media/image20.png" ContentType="image/png"/>
  <Override PartName="/ppt/media/image18.png" ContentType="image/png"/>
  <Override PartName="/ppt/media/image17.png" ContentType="image/png"/>
  <Override PartName="/ppt/media/image16.png" ContentType="image/png"/>
  <Override PartName="/ppt/media/image15.png" ContentType="image/png"/>
  <Override PartName="/ppt/media/image14.png" ContentType="image/png"/>
  <Override PartName="/ppt/media/image24.png" ContentType="image/png"/>
  <Override PartName="/ppt/media/image1.png" ContentType="image/png"/>
  <Override PartName="/ppt/media/image31.png" ContentType="image/png"/>
  <Override PartName="/ppt/media/image25.png" ContentType="image/png"/>
  <Override PartName="/ppt/media/image12.png" ContentType="image/png"/>
  <Override PartName="/ppt/media/image7.png" ContentType="image/png"/>
  <Override PartName="/ppt/media/image37.png" ContentType="image/png"/>
  <Override PartName="/ppt/media/image13.png" ContentType="image/png"/>
  <Override PartName="/ppt/media/image8.png" ContentType="image/png"/>
  <Override PartName="/ppt/media/image38.png" ContentType="image/png"/>
  <Override PartName="/ppt/media/image40.png" ContentType="image/png"/>
  <Override PartName="/ppt/media/image9.png" ContentType="image/png"/>
  <Override PartName="/ppt/media/image39.png" ContentType="image/png"/>
  <Override PartName="/ppt/media/image41.png" ContentType="image/png"/>
  <Override PartName="/ppt/media/image30.png" ContentType="image/png"/>
  <Override PartName="/ppt/media/image28.png" ContentType="image/png"/>
  <Override PartName="/ppt/media/image42.png" ContentType="image/png"/>
  <Override PartName="/ppt/media/image43.png" ContentType="image/png"/>
  <Override PartName="/ppt/media/image11.png" ContentType="image/png"/>
  <Override PartName="/ppt/media/image36.png" ContentType="image/png"/>
  <Override PartName="/ppt/media/image6.png" ContentType="image/png"/>
  <Override PartName="/ppt/media/image29.png" ContentType="image/png"/>
  <Override PartName="/ppt/media/image10.png" ContentType="image/png"/>
  <Override PartName="/ppt/media/image5.png" ContentType="image/png"/>
  <Override PartName="/ppt/media/image35.png" ContentType="image/png"/>
  <Override PartName="/ppt/media/image34.png" ContentType="image/png"/>
  <Override PartName="/ppt/media/image4.png" ContentType="image/png"/>
  <Override PartName="/ppt/media/image27.png" ContentType="image/png"/>
  <Override PartName="/ppt/media/image33.png" ContentType="image/png"/>
  <Override PartName="/ppt/media/image3.png" ContentType="image/png"/>
  <Override PartName="/ppt/media/image26.png" ContentType="image/png"/>
  <Override PartName="/ppt/media/image32.png" ContentType="image/png"/>
  <Override PartName="/ppt/media/image2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9EDC726-FEA6-4AD3-A229-F766699F35F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33F154A-D32F-440B-8C6D-58F5C39DE3A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04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2D04CB6-A76B-497A-90B0-DE3C50F59FA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09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0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1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0E8107C-347C-433B-9C1F-9A488CBE935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B01C291-00C4-4712-8638-096EB4E9E7D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C478177-8DAF-41DB-93D9-70F20F93F71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FC2C1BE-30CD-48B0-8310-739D008B8FC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792E6D8-F342-4815-A574-C0831058295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59C856D-3870-4D04-9F01-14717F51DF6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32FA4EB-D74B-4A14-BB33-385B807049C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2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78CDEA7-2EA0-42F0-9314-C99D8ED9705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6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A4E987D-6420-4E5E-BBB2-E10C02E459A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1" Type="http://schemas.openxmlformats.org/officeDocument/2006/relationships/image" Target="../media/image20.png"/><Relationship Id="rId22" Type="http://schemas.openxmlformats.org/officeDocument/2006/relationships/image" Target="../media/image21.png"/><Relationship Id="rId23" Type="http://schemas.openxmlformats.org/officeDocument/2006/relationships/image" Target="../media/image22.png"/><Relationship Id="rId24" Type="http://schemas.openxmlformats.org/officeDocument/2006/relationships/image" Target="../media/image23.png"/><Relationship Id="rId25" Type="http://schemas.openxmlformats.org/officeDocument/2006/relationships/image" Target="../media/image24.png"/><Relationship Id="rId26" Type="http://schemas.openxmlformats.org/officeDocument/2006/relationships/image" Target="../media/image25.png"/><Relationship Id="rId27" Type="http://schemas.openxmlformats.org/officeDocument/2006/relationships/image" Target="../media/image26.png"/><Relationship Id="rId28" Type="http://schemas.openxmlformats.org/officeDocument/2006/relationships/image" Target="../media/image27.png"/><Relationship Id="rId29" Type="http://schemas.openxmlformats.org/officeDocument/2006/relationships/image" Target="../media/image28.png"/><Relationship Id="rId30" Type="http://schemas.openxmlformats.org/officeDocument/2006/relationships/image" Target="../media/image29.png"/><Relationship Id="rId31" Type="http://schemas.openxmlformats.org/officeDocument/2006/relationships/image" Target="../media/image30.png"/><Relationship Id="rId32" Type="http://schemas.openxmlformats.org/officeDocument/2006/relationships/image" Target="../media/image31.png"/><Relationship Id="rId33" Type="http://schemas.openxmlformats.org/officeDocument/2006/relationships/image" Target="../media/image32.png"/><Relationship Id="rId34" Type="http://schemas.openxmlformats.org/officeDocument/2006/relationships/image" Target="../media/image33.png"/><Relationship Id="rId35" Type="http://schemas.openxmlformats.org/officeDocument/2006/relationships/image" Target="../media/image34.png"/><Relationship Id="rId36" Type="http://schemas.openxmlformats.org/officeDocument/2006/relationships/image" Target="../media/image35.png"/><Relationship Id="rId37" Type="http://schemas.openxmlformats.org/officeDocument/2006/relationships/image" Target="../media/image36.png"/><Relationship Id="rId38" Type="http://schemas.openxmlformats.org/officeDocument/2006/relationships/image" Target="../media/image37.png"/><Relationship Id="rId39" Type="http://schemas.openxmlformats.org/officeDocument/2006/relationships/image" Target="../media/image38.png"/><Relationship Id="rId40" Type="http://schemas.openxmlformats.org/officeDocument/2006/relationships/image" Target="../media/image39.png"/><Relationship Id="rId41" Type="http://schemas.openxmlformats.org/officeDocument/2006/relationships/image" Target="../media/image40.png"/><Relationship Id="rId42" Type="http://schemas.openxmlformats.org/officeDocument/2006/relationships/image" Target="../media/image41.png"/><Relationship Id="rId43" Type="http://schemas.openxmlformats.org/officeDocument/2006/relationships/image" Target="../media/image42.png"/><Relationship Id="rId44" Type="http://schemas.openxmlformats.org/officeDocument/2006/relationships/image" Target="../media/image43.png"/><Relationship Id="rId45" Type="http://schemas.openxmlformats.org/officeDocument/2006/relationships/slideLayout" Target="../slideLayouts/slideLayout1.xml"/><Relationship Id="rId46" Type="http://schemas.openxmlformats.org/officeDocument/2006/relationships/slideLayout" Target="../slideLayouts/slideLayout2.xml"/><Relationship Id="rId47" Type="http://schemas.openxmlformats.org/officeDocument/2006/relationships/slideLayout" Target="../slideLayouts/slideLayout3.xml"/><Relationship Id="rId48" Type="http://schemas.openxmlformats.org/officeDocument/2006/relationships/slideLayout" Target="../slideLayouts/slideLayout4.xml"/><Relationship Id="rId49" Type="http://schemas.openxmlformats.org/officeDocument/2006/relationships/slideLayout" Target="../slideLayouts/slideLayout5.xml"/><Relationship Id="rId50" Type="http://schemas.openxmlformats.org/officeDocument/2006/relationships/slideLayout" Target="../slideLayouts/slideLayout6.xml"/><Relationship Id="rId51" Type="http://schemas.openxmlformats.org/officeDocument/2006/relationships/slideLayout" Target="../slideLayouts/slideLayout7.xml"/><Relationship Id="rId52" Type="http://schemas.openxmlformats.org/officeDocument/2006/relationships/slideLayout" Target="../slideLayouts/slideLayout8.xml"/><Relationship Id="rId53" Type="http://schemas.openxmlformats.org/officeDocument/2006/relationships/slideLayout" Target="../slideLayouts/slideLayout9.xml"/><Relationship Id="rId54" Type="http://schemas.openxmlformats.org/officeDocument/2006/relationships/slideLayout" Target="../slideLayouts/slideLayout10.xml"/><Relationship Id="rId55" Type="http://schemas.openxmlformats.org/officeDocument/2006/relationships/slideLayout" Target="../slideLayouts/slideLayout11.xml"/><Relationship Id="rId56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bg object 16"/>
          <p:cNvSpPr/>
          <p:nvPr/>
        </p:nvSpPr>
        <p:spPr>
          <a:xfrm>
            <a:off x="4320" y="0"/>
            <a:ext cx="7547400" cy="10674720"/>
          </a:xfrm>
          <a:custGeom>
            <a:avLst/>
            <a:gdLst/>
            <a:ahLst/>
            <a:rect l="l" t="t" r="r" b="b"/>
            <a:pathLst>
              <a:path w="7547609" h="10674985">
                <a:moveTo>
                  <a:pt x="7547609" y="0"/>
                </a:moveTo>
                <a:lnTo>
                  <a:pt x="0" y="0"/>
                </a:lnTo>
                <a:lnTo>
                  <a:pt x="0" y="10674985"/>
                </a:lnTo>
                <a:lnTo>
                  <a:pt x="7547609" y="10674985"/>
                </a:lnTo>
                <a:lnTo>
                  <a:pt x="7547609" y="0"/>
                </a:lnTo>
                <a:close/>
              </a:path>
            </a:pathLst>
          </a:custGeom>
          <a:solidFill>
            <a:srgbClr val="f1e2d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" name="bg object 17" descr=""/>
          <p:cNvPicPr/>
          <p:nvPr/>
        </p:nvPicPr>
        <p:blipFill>
          <a:blip r:embed="rId2"/>
          <a:stretch/>
        </p:blipFill>
        <p:spPr>
          <a:xfrm>
            <a:off x="4320" y="0"/>
            <a:ext cx="7547400" cy="7107840"/>
          </a:xfrm>
          <a:prstGeom prst="rect">
            <a:avLst/>
          </a:prstGeom>
          <a:ln w="0">
            <a:noFill/>
          </a:ln>
        </p:spPr>
      </p:pic>
      <p:sp>
        <p:nvSpPr>
          <p:cNvPr id="2" name="bg object 18"/>
          <p:cNvSpPr/>
          <p:nvPr/>
        </p:nvSpPr>
        <p:spPr>
          <a:xfrm>
            <a:off x="4320" y="1440"/>
            <a:ext cx="873360" cy="2117880"/>
          </a:xfrm>
          <a:custGeom>
            <a:avLst/>
            <a:gdLst/>
            <a:ahLst/>
            <a:rect l="l" t="t" r="r" b="b"/>
            <a:pathLst>
              <a:path w="873760" h="2118360">
                <a:moveTo>
                  <a:pt x="1905" y="2106930"/>
                </a:moveTo>
                <a:lnTo>
                  <a:pt x="0" y="2106930"/>
                </a:lnTo>
                <a:lnTo>
                  <a:pt x="0" y="2117090"/>
                </a:lnTo>
                <a:lnTo>
                  <a:pt x="635" y="2117725"/>
                </a:lnTo>
                <a:lnTo>
                  <a:pt x="1905" y="2117725"/>
                </a:lnTo>
                <a:lnTo>
                  <a:pt x="4445" y="2118360"/>
                </a:lnTo>
                <a:lnTo>
                  <a:pt x="6985" y="2117090"/>
                </a:lnTo>
                <a:lnTo>
                  <a:pt x="6985" y="2113915"/>
                </a:lnTo>
                <a:lnTo>
                  <a:pt x="7620" y="2113280"/>
                </a:lnTo>
                <a:lnTo>
                  <a:pt x="7620" y="2111375"/>
                </a:lnTo>
                <a:lnTo>
                  <a:pt x="6985" y="2110105"/>
                </a:lnTo>
                <a:lnTo>
                  <a:pt x="4445" y="2110105"/>
                </a:lnTo>
                <a:lnTo>
                  <a:pt x="3810" y="2109470"/>
                </a:lnTo>
                <a:lnTo>
                  <a:pt x="1905" y="2106930"/>
                </a:lnTo>
                <a:close/>
                <a:moveTo>
                  <a:pt x="0" y="1382395"/>
                </a:moveTo>
                <a:lnTo>
                  <a:pt x="0" y="1387475"/>
                </a:lnTo>
                <a:lnTo>
                  <a:pt x="13334" y="1402080"/>
                </a:lnTo>
                <a:lnTo>
                  <a:pt x="0" y="1382395"/>
                </a:lnTo>
                <a:close/>
                <a:moveTo>
                  <a:pt x="20320" y="1350010"/>
                </a:moveTo>
                <a:lnTo>
                  <a:pt x="0" y="1363345"/>
                </a:lnTo>
                <a:lnTo>
                  <a:pt x="0" y="1367790"/>
                </a:lnTo>
                <a:lnTo>
                  <a:pt x="20320" y="1350010"/>
                </a:lnTo>
                <a:close/>
                <a:moveTo>
                  <a:pt x="59055" y="1067435"/>
                </a:moveTo>
                <a:lnTo>
                  <a:pt x="52070" y="1074420"/>
                </a:lnTo>
                <a:lnTo>
                  <a:pt x="60960" y="1083310"/>
                </a:lnTo>
                <a:lnTo>
                  <a:pt x="68580" y="1076325"/>
                </a:lnTo>
                <a:lnTo>
                  <a:pt x="63500" y="1071880"/>
                </a:lnTo>
                <a:lnTo>
                  <a:pt x="59055" y="1067435"/>
                </a:lnTo>
                <a:close/>
                <a:moveTo>
                  <a:pt x="77470" y="1464945"/>
                </a:moveTo>
                <a:lnTo>
                  <a:pt x="72390" y="1470025"/>
                </a:lnTo>
                <a:lnTo>
                  <a:pt x="75565" y="1473835"/>
                </a:lnTo>
                <a:lnTo>
                  <a:pt x="79375" y="1477645"/>
                </a:lnTo>
                <a:lnTo>
                  <a:pt x="84455" y="1471930"/>
                </a:lnTo>
                <a:lnTo>
                  <a:pt x="81280" y="1468120"/>
                </a:lnTo>
                <a:lnTo>
                  <a:pt x="77470" y="1464945"/>
                </a:lnTo>
                <a:close/>
                <a:moveTo>
                  <a:pt x="111760" y="0"/>
                </a:moveTo>
                <a:lnTo>
                  <a:pt x="95885" y="5715"/>
                </a:lnTo>
                <a:lnTo>
                  <a:pt x="93345" y="13335"/>
                </a:lnTo>
                <a:lnTo>
                  <a:pt x="94615" y="22225"/>
                </a:lnTo>
                <a:lnTo>
                  <a:pt x="99060" y="28575"/>
                </a:lnTo>
                <a:lnTo>
                  <a:pt x="106045" y="30480"/>
                </a:lnTo>
                <a:lnTo>
                  <a:pt x="113030" y="28575"/>
                </a:lnTo>
                <a:lnTo>
                  <a:pt x="117475" y="22225"/>
                </a:lnTo>
                <a:lnTo>
                  <a:pt x="118110" y="19050"/>
                </a:lnTo>
                <a:lnTo>
                  <a:pt x="118745" y="16510"/>
                </a:lnTo>
                <a:lnTo>
                  <a:pt x="118110" y="13335"/>
                </a:lnTo>
                <a:lnTo>
                  <a:pt x="118110" y="6985"/>
                </a:lnTo>
                <a:lnTo>
                  <a:pt x="111760" y="0"/>
                </a:lnTo>
                <a:close/>
                <a:moveTo>
                  <a:pt x="156210" y="779145"/>
                </a:moveTo>
                <a:lnTo>
                  <a:pt x="148590" y="781685"/>
                </a:lnTo>
                <a:lnTo>
                  <a:pt x="146685" y="783590"/>
                </a:lnTo>
                <a:lnTo>
                  <a:pt x="145415" y="785495"/>
                </a:lnTo>
                <a:lnTo>
                  <a:pt x="144780" y="788035"/>
                </a:lnTo>
                <a:lnTo>
                  <a:pt x="142240" y="795020"/>
                </a:lnTo>
                <a:lnTo>
                  <a:pt x="149860" y="802640"/>
                </a:lnTo>
                <a:lnTo>
                  <a:pt x="158750" y="798830"/>
                </a:lnTo>
                <a:lnTo>
                  <a:pt x="161290" y="798195"/>
                </a:lnTo>
                <a:lnTo>
                  <a:pt x="162560" y="796290"/>
                </a:lnTo>
                <a:lnTo>
                  <a:pt x="165735" y="788670"/>
                </a:lnTo>
                <a:lnTo>
                  <a:pt x="162560" y="782320"/>
                </a:lnTo>
                <a:lnTo>
                  <a:pt x="156210" y="779145"/>
                </a:lnTo>
                <a:close/>
                <a:moveTo>
                  <a:pt x="161925" y="185420"/>
                </a:moveTo>
                <a:lnTo>
                  <a:pt x="155575" y="185420"/>
                </a:lnTo>
                <a:lnTo>
                  <a:pt x="151130" y="189865"/>
                </a:lnTo>
                <a:lnTo>
                  <a:pt x="148590" y="195580"/>
                </a:lnTo>
                <a:lnTo>
                  <a:pt x="149225" y="201295"/>
                </a:lnTo>
                <a:lnTo>
                  <a:pt x="152400" y="206375"/>
                </a:lnTo>
                <a:lnTo>
                  <a:pt x="158750" y="208280"/>
                </a:lnTo>
                <a:lnTo>
                  <a:pt x="164465" y="206375"/>
                </a:lnTo>
                <a:lnTo>
                  <a:pt x="168275" y="201295"/>
                </a:lnTo>
                <a:lnTo>
                  <a:pt x="168910" y="195580"/>
                </a:lnTo>
                <a:lnTo>
                  <a:pt x="165735" y="189865"/>
                </a:lnTo>
                <a:lnTo>
                  <a:pt x="165100" y="189230"/>
                </a:lnTo>
                <a:lnTo>
                  <a:pt x="161925" y="185420"/>
                </a:lnTo>
                <a:close/>
                <a:moveTo>
                  <a:pt x="219709" y="344170"/>
                </a:moveTo>
                <a:lnTo>
                  <a:pt x="207009" y="344170"/>
                </a:lnTo>
                <a:lnTo>
                  <a:pt x="207009" y="353695"/>
                </a:lnTo>
                <a:lnTo>
                  <a:pt x="219709" y="353695"/>
                </a:lnTo>
                <a:lnTo>
                  <a:pt x="219709" y="344170"/>
                </a:lnTo>
                <a:close/>
                <a:moveTo>
                  <a:pt x="328295" y="1626870"/>
                </a:moveTo>
                <a:lnTo>
                  <a:pt x="322580" y="1627505"/>
                </a:lnTo>
                <a:lnTo>
                  <a:pt x="318134" y="1631315"/>
                </a:lnTo>
                <a:lnTo>
                  <a:pt x="316230" y="1637030"/>
                </a:lnTo>
                <a:lnTo>
                  <a:pt x="316230" y="1638300"/>
                </a:lnTo>
                <a:lnTo>
                  <a:pt x="315595" y="1643380"/>
                </a:lnTo>
                <a:lnTo>
                  <a:pt x="320040" y="1647825"/>
                </a:lnTo>
                <a:lnTo>
                  <a:pt x="326390" y="1647825"/>
                </a:lnTo>
                <a:lnTo>
                  <a:pt x="332740" y="1645920"/>
                </a:lnTo>
                <a:lnTo>
                  <a:pt x="335915" y="1640840"/>
                </a:lnTo>
                <a:lnTo>
                  <a:pt x="336550" y="1635125"/>
                </a:lnTo>
                <a:lnTo>
                  <a:pt x="334009" y="1629410"/>
                </a:lnTo>
                <a:lnTo>
                  <a:pt x="328295" y="1626870"/>
                </a:lnTo>
                <a:close/>
                <a:moveTo>
                  <a:pt x="326390" y="1984375"/>
                </a:moveTo>
                <a:lnTo>
                  <a:pt x="320675" y="1985645"/>
                </a:lnTo>
                <a:lnTo>
                  <a:pt x="311784" y="1991360"/>
                </a:lnTo>
                <a:lnTo>
                  <a:pt x="311784" y="2001520"/>
                </a:lnTo>
                <a:lnTo>
                  <a:pt x="318770" y="2005965"/>
                </a:lnTo>
                <a:lnTo>
                  <a:pt x="320675" y="2007235"/>
                </a:lnTo>
                <a:lnTo>
                  <a:pt x="326390" y="2008505"/>
                </a:lnTo>
                <a:lnTo>
                  <a:pt x="332740" y="2007235"/>
                </a:lnTo>
                <a:lnTo>
                  <a:pt x="337184" y="2002790"/>
                </a:lnTo>
                <a:lnTo>
                  <a:pt x="339090" y="1996440"/>
                </a:lnTo>
                <a:lnTo>
                  <a:pt x="337184" y="1990090"/>
                </a:lnTo>
                <a:lnTo>
                  <a:pt x="332740" y="1985645"/>
                </a:lnTo>
                <a:lnTo>
                  <a:pt x="326390" y="1984375"/>
                </a:lnTo>
                <a:close/>
                <a:moveTo>
                  <a:pt x="328295" y="1292225"/>
                </a:moveTo>
                <a:lnTo>
                  <a:pt x="322580" y="1294765"/>
                </a:lnTo>
                <a:lnTo>
                  <a:pt x="318770" y="1299210"/>
                </a:lnTo>
                <a:lnTo>
                  <a:pt x="318770" y="1305560"/>
                </a:lnTo>
                <a:lnTo>
                  <a:pt x="318134" y="1307465"/>
                </a:lnTo>
                <a:lnTo>
                  <a:pt x="318770" y="1309370"/>
                </a:lnTo>
                <a:lnTo>
                  <a:pt x="320040" y="1311275"/>
                </a:lnTo>
                <a:lnTo>
                  <a:pt x="321945" y="1314450"/>
                </a:lnTo>
                <a:lnTo>
                  <a:pt x="323850" y="1316355"/>
                </a:lnTo>
                <a:lnTo>
                  <a:pt x="327659" y="1316990"/>
                </a:lnTo>
                <a:lnTo>
                  <a:pt x="333375" y="1316990"/>
                </a:lnTo>
                <a:lnTo>
                  <a:pt x="339090" y="1313815"/>
                </a:lnTo>
                <a:lnTo>
                  <a:pt x="341630" y="1308735"/>
                </a:lnTo>
                <a:lnTo>
                  <a:pt x="341630" y="1302385"/>
                </a:lnTo>
                <a:lnTo>
                  <a:pt x="340995" y="1298575"/>
                </a:lnTo>
                <a:lnTo>
                  <a:pt x="338455" y="1295400"/>
                </a:lnTo>
                <a:lnTo>
                  <a:pt x="334645" y="1294130"/>
                </a:lnTo>
                <a:lnTo>
                  <a:pt x="334009" y="1293495"/>
                </a:lnTo>
                <a:lnTo>
                  <a:pt x="328295" y="1292225"/>
                </a:lnTo>
                <a:close/>
                <a:moveTo>
                  <a:pt x="339255" y="915670"/>
                </a:moveTo>
                <a:lnTo>
                  <a:pt x="332740" y="915670"/>
                </a:lnTo>
                <a:lnTo>
                  <a:pt x="356234" y="941705"/>
                </a:lnTo>
                <a:lnTo>
                  <a:pt x="339255" y="915670"/>
                </a:lnTo>
                <a:close/>
                <a:moveTo>
                  <a:pt x="311150" y="882650"/>
                </a:moveTo>
                <a:lnTo>
                  <a:pt x="330200" y="911860"/>
                </a:lnTo>
                <a:lnTo>
                  <a:pt x="304165" y="934720"/>
                </a:lnTo>
                <a:lnTo>
                  <a:pt x="332740" y="915670"/>
                </a:lnTo>
                <a:lnTo>
                  <a:pt x="339255" y="915670"/>
                </a:lnTo>
                <a:lnTo>
                  <a:pt x="337184" y="912495"/>
                </a:lnTo>
                <a:lnTo>
                  <a:pt x="341524" y="908685"/>
                </a:lnTo>
                <a:lnTo>
                  <a:pt x="334009" y="908685"/>
                </a:lnTo>
                <a:lnTo>
                  <a:pt x="311150" y="882650"/>
                </a:lnTo>
                <a:close/>
                <a:moveTo>
                  <a:pt x="363220" y="889635"/>
                </a:moveTo>
                <a:lnTo>
                  <a:pt x="334009" y="908685"/>
                </a:lnTo>
                <a:lnTo>
                  <a:pt x="341524" y="908685"/>
                </a:lnTo>
                <a:lnTo>
                  <a:pt x="363220" y="889635"/>
                </a:lnTo>
                <a:close/>
                <a:moveTo>
                  <a:pt x="393700" y="1483995"/>
                </a:moveTo>
                <a:lnTo>
                  <a:pt x="386715" y="1490345"/>
                </a:lnTo>
                <a:lnTo>
                  <a:pt x="395605" y="1499235"/>
                </a:lnTo>
                <a:lnTo>
                  <a:pt x="402589" y="1492250"/>
                </a:lnTo>
                <a:lnTo>
                  <a:pt x="393700" y="1483995"/>
                </a:lnTo>
                <a:close/>
                <a:moveTo>
                  <a:pt x="390525" y="422910"/>
                </a:moveTo>
                <a:lnTo>
                  <a:pt x="387984" y="422910"/>
                </a:lnTo>
                <a:lnTo>
                  <a:pt x="384809" y="424815"/>
                </a:lnTo>
                <a:lnTo>
                  <a:pt x="380365" y="429260"/>
                </a:lnTo>
                <a:lnTo>
                  <a:pt x="379095" y="434975"/>
                </a:lnTo>
                <a:lnTo>
                  <a:pt x="380365" y="440690"/>
                </a:lnTo>
                <a:lnTo>
                  <a:pt x="384809" y="445135"/>
                </a:lnTo>
                <a:lnTo>
                  <a:pt x="387984" y="447040"/>
                </a:lnTo>
                <a:lnTo>
                  <a:pt x="392430" y="447675"/>
                </a:lnTo>
                <a:lnTo>
                  <a:pt x="395605" y="445770"/>
                </a:lnTo>
                <a:lnTo>
                  <a:pt x="396240" y="445770"/>
                </a:lnTo>
                <a:lnTo>
                  <a:pt x="401955" y="442595"/>
                </a:lnTo>
                <a:lnTo>
                  <a:pt x="403859" y="436880"/>
                </a:lnTo>
                <a:lnTo>
                  <a:pt x="403225" y="431165"/>
                </a:lnTo>
                <a:lnTo>
                  <a:pt x="399415" y="426720"/>
                </a:lnTo>
                <a:lnTo>
                  <a:pt x="396240" y="423545"/>
                </a:lnTo>
                <a:lnTo>
                  <a:pt x="390525" y="422910"/>
                </a:lnTo>
                <a:close/>
                <a:moveTo>
                  <a:pt x="504189" y="1782445"/>
                </a:moveTo>
                <a:lnTo>
                  <a:pt x="499109" y="1787525"/>
                </a:lnTo>
                <a:lnTo>
                  <a:pt x="504189" y="1790065"/>
                </a:lnTo>
                <a:lnTo>
                  <a:pt x="504825" y="1790700"/>
                </a:lnTo>
                <a:lnTo>
                  <a:pt x="506730" y="1790700"/>
                </a:lnTo>
                <a:lnTo>
                  <a:pt x="508000" y="1789430"/>
                </a:lnTo>
                <a:lnTo>
                  <a:pt x="508000" y="1788160"/>
                </a:lnTo>
                <a:lnTo>
                  <a:pt x="507364" y="1786890"/>
                </a:lnTo>
                <a:lnTo>
                  <a:pt x="506095" y="1786255"/>
                </a:lnTo>
                <a:lnTo>
                  <a:pt x="504189" y="1782445"/>
                </a:lnTo>
                <a:close/>
                <a:moveTo>
                  <a:pt x="688340" y="1194435"/>
                </a:moveTo>
                <a:lnTo>
                  <a:pt x="682625" y="1196975"/>
                </a:lnTo>
                <a:lnTo>
                  <a:pt x="680085" y="1202690"/>
                </a:lnTo>
                <a:lnTo>
                  <a:pt x="682625" y="1208405"/>
                </a:lnTo>
                <a:lnTo>
                  <a:pt x="685165" y="1210945"/>
                </a:lnTo>
                <a:lnTo>
                  <a:pt x="686435" y="1211580"/>
                </a:lnTo>
                <a:lnTo>
                  <a:pt x="691515" y="1212215"/>
                </a:lnTo>
                <a:lnTo>
                  <a:pt x="695960" y="1210310"/>
                </a:lnTo>
                <a:lnTo>
                  <a:pt x="697865" y="1205865"/>
                </a:lnTo>
                <a:lnTo>
                  <a:pt x="697230" y="1200785"/>
                </a:lnTo>
                <a:lnTo>
                  <a:pt x="696595" y="1199515"/>
                </a:lnTo>
                <a:lnTo>
                  <a:pt x="694690" y="1196975"/>
                </a:lnTo>
                <a:lnTo>
                  <a:pt x="688340" y="1194435"/>
                </a:lnTo>
                <a:close/>
                <a:moveTo>
                  <a:pt x="858520" y="1395730"/>
                </a:moveTo>
                <a:lnTo>
                  <a:pt x="853440" y="1396365"/>
                </a:lnTo>
                <a:lnTo>
                  <a:pt x="847090" y="1397000"/>
                </a:lnTo>
                <a:lnTo>
                  <a:pt x="842010" y="1402080"/>
                </a:lnTo>
                <a:lnTo>
                  <a:pt x="841375" y="1408430"/>
                </a:lnTo>
                <a:lnTo>
                  <a:pt x="840740" y="1413510"/>
                </a:lnTo>
                <a:lnTo>
                  <a:pt x="842645" y="1419225"/>
                </a:lnTo>
                <a:lnTo>
                  <a:pt x="852170" y="1428750"/>
                </a:lnTo>
                <a:lnTo>
                  <a:pt x="861695" y="1428750"/>
                </a:lnTo>
                <a:lnTo>
                  <a:pt x="873760" y="1416685"/>
                </a:lnTo>
                <a:lnTo>
                  <a:pt x="873760" y="1406525"/>
                </a:lnTo>
                <a:lnTo>
                  <a:pt x="868045" y="1400810"/>
                </a:lnTo>
                <a:lnTo>
                  <a:pt x="864235" y="1397635"/>
                </a:lnTo>
                <a:lnTo>
                  <a:pt x="858520" y="1395730"/>
                </a:lnTo>
                <a:close/>
              </a:path>
            </a:pathLst>
          </a:custGeom>
          <a:solidFill>
            <a:srgbClr val="e8e2c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3" name="bg object 19" descr=""/>
          <p:cNvPicPr/>
          <p:nvPr/>
        </p:nvPicPr>
        <p:blipFill>
          <a:blip r:embed="rId3"/>
          <a:stretch/>
        </p:blipFill>
        <p:spPr>
          <a:xfrm>
            <a:off x="1795680" y="493920"/>
            <a:ext cx="77040" cy="77040"/>
          </a:xfrm>
          <a:prstGeom prst="rect">
            <a:avLst/>
          </a:prstGeom>
          <a:ln w="0">
            <a:noFill/>
          </a:ln>
        </p:spPr>
      </p:pic>
      <p:sp>
        <p:nvSpPr>
          <p:cNvPr id="4" name="bg object 20"/>
          <p:cNvSpPr/>
          <p:nvPr/>
        </p:nvSpPr>
        <p:spPr>
          <a:xfrm>
            <a:off x="1055880" y="0"/>
            <a:ext cx="1011240" cy="588240"/>
          </a:xfrm>
          <a:custGeom>
            <a:avLst/>
            <a:gdLst/>
            <a:ahLst/>
            <a:rect l="l" t="t" r="r" b="b"/>
            <a:pathLst>
              <a:path w="1011555" h="588645">
                <a:moveTo>
                  <a:pt x="8254" y="8254"/>
                </a:moveTo>
                <a:lnTo>
                  <a:pt x="3809" y="8889"/>
                </a:lnTo>
                <a:lnTo>
                  <a:pt x="2539" y="9525"/>
                </a:lnTo>
                <a:lnTo>
                  <a:pt x="1269" y="9525"/>
                </a:lnTo>
                <a:lnTo>
                  <a:pt x="0" y="10794"/>
                </a:lnTo>
                <a:lnTo>
                  <a:pt x="0" y="12700"/>
                </a:lnTo>
                <a:lnTo>
                  <a:pt x="1269" y="13969"/>
                </a:lnTo>
                <a:lnTo>
                  <a:pt x="2539" y="13969"/>
                </a:lnTo>
                <a:lnTo>
                  <a:pt x="8254" y="15239"/>
                </a:lnTo>
                <a:lnTo>
                  <a:pt x="8254" y="8254"/>
                </a:lnTo>
                <a:close/>
                <a:moveTo>
                  <a:pt x="26669" y="533400"/>
                </a:moveTo>
                <a:lnTo>
                  <a:pt x="12700" y="533400"/>
                </a:lnTo>
                <a:lnTo>
                  <a:pt x="5079" y="541019"/>
                </a:lnTo>
                <a:lnTo>
                  <a:pt x="5079" y="558800"/>
                </a:lnTo>
                <a:lnTo>
                  <a:pt x="12700" y="565784"/>
                </a:lnTo>
                <a:lnTo>
                  <a:pt x="26669" y="565784"/>
                </a:lnTo>
                <a:lnTo>
                  <a:pt x="32384" y="563244"/>
                </a:lnTo>
                <a:lnTo>
                  <a:pt x="35559" y="558800"/>
                </a:lnTo>
                <a:lnTo>
                  <a:pt x="40004" y="553084"/>
                </a:lnTo>
                <a:lnTo>
                  <a:pt x="40004" y="546100"/>
                </a:lnTo>
                <a:lnTo>
                  <a:pt x="35559" y="541019"/>
                </a:lnTo>
                <a:lnTo>
                  <a:pt x="32384" y="536575"/>
                </a:lnTo>
                <a:lnTo>
                  <a:pt x="26669" y="533400"/>
                </a:lnTo>
                <a:close/>
                <a:moveTo>
                  <a:pt x="253364" y="0"/>
                </a:moveTo>
                <a:lnTo>
                  <a:pt x="240029" y="0"/>
                </a:lnTo>
                <a:lnTo>
                  <a:pt x="240664" y="634"/>
                </a:lnTo>
                <a:lnTo>
                  <a:pt x="247014" y="2539"/>
                </a:lnTo>
                <a:lnTo>
                  <a:pt x="253364" y="634"/>
                </a:lnTo>
                <a:lnTo>
                  <a:pt x="253364" y="0"/>
                </a:lnTo>
                <a:close/>
                <a:moveTo>
                  <a:pt x="300989" y="571500"/>
                </a:moveTo>
                <a:lnTo>
                  <a:pt x="297814" y="571500"/>
                </a:lnTo>
                <a:lnTo>
                  <a:pt x="295909" y="572134"/>
                </a:lnTo>
                <a:lnTo>
                  <a:pt x="288289" y="574039"/>
                </a:lnTo>
                <a:lnTo>
                  <a:pt x="288289" y="586104"/>
                </a:lnTo>
                <a:lnTo>
                  <a:pt x="297814" y="588644"/>
                </a:lnTo>
                <a:lnTo>
                  <a:pt x="300989" y="588644"/>
                </a:lnTo>
                <a:lnTo>
                  <a:pt x="307339" y="586104"/>
                </a:lnTo>
                <a:lnTo>
                  <a:pt x="309244" y="579754"/>
                </a:lnTo>
                <a:lnTo>
                  <a:pt x="307339" y="574039"/>
                </a:lnTo>
                <a:lnTo>
                  <a:pt x="300989" y="571500"/>
                </a:lnTo>
                <a:close/>
                <a:moveTo>
                  <a:pt x="310514" y="144779"/>
                </a:moveTo>
                <a:lnTo>
                  <a:pt x="297814" y="144779"/>
                </a:lnTo>
                <a:lnTo>
                  <a:pt x="297814" y="154939"/>
                </a:lnTo>
                <a:lnTo>
                  <a:pt x="310514" y="154939"/>
                </a:lnTo>
                <a:lnTo>
                  <a:pt x="310514" y="144779"/>
                </a:lnTo>
                <a:close/>
                <a:moveTo>
                  <a:pt x="486409" y="226694"/>
                </a:moveTo>
                <a:lnTo>
                  <a:pt x="483234" y="228600"/>
                </a:lnTo>
                <a:lnTo>
                  <a:pt x="478789" y="233679"/>
                </a:lnTo>
                <a:lnTo>
                  <a:pt x="476884" y="239394"/>
                </a:lnTo>
                <a:lnTo>
                  <a:pt x="478789" y="245744"/>
                </a:lnTo>
                <a:lnTo>
                  <a:pt x="483234" y="250189"/>
                </a:lnTo>
                <a:lnTo>
                  <a:pt x="487044" y="252094"/>
                </a:lnTo>
                <a:lnTo>
                  <a:pt x="491489" y="252729"/>
                </a:lnTo>
                <a:lnTo>
                  <a:pt x="494664" y="250825"/>
                </a:lnTo>
                <a:lnTo>
                  <a:pt x="495934" y="250825"/>
                </a:lnTo>
                <a:lnTo>
                  <a:pt x="501014" y="247650"/>
                </a:lnTo>
                <a:lnTo>
                  <a:pt x="503554" y="241934"/>
                </a:lnTo>
                <a:lnTo>
                  <a:pt x="502284" y="235584"/>
                </a:lnTo>
                <a:lnTo>
                  <a:pt x="498475" y="231139"/>
                </a:lnTo>
                <a:lnTo>
                  <a:pt x="497204" y="229234"/>
                </a:lnTo>
                <a:lnTo>
                  <a:pt x="495300" y="227964"/>
                </a:lnTo>
                <a:lnTo>
                  <a:pt x="492759" y="227329"/>
                </a:lnTo>
                <a:lnTo>
                  <a:pt x="489584" y="227329"/>
                </a:lnTo>
                <a:lnTo>
                  <a:pt x="486409" y="226694"/>
                </a:lnTo>
                <a:close/>
                <a:moveTo>
                  <a:pt x="866775" y="205104"/>
                </a:moveTo>
                <a:lnTo>
                  <a:pt x="852805" y="205104"/>
                </a:lnTo>
                <a:lnTo>
                  <a:pt x="852805" y="215264"/>
                </a:lnTo>
                <a:lnTo>
                  <a:pt x="866775" y="215264"/>
                </a:lnTo>
                <a:lnTo>
                  <a:pt x="866775" y="205104"/>
                </a:lnTo>
                <a:close/>
                <a:moveTo>
                  <a:pt x="1006475" y="478154"/>
                </a:moveTo>
                <a:lnTo>
                  <a:pt x="995044" y="478154"/>
                </a:lnTo>
                <a:lnTo>
                  <a:pt x="992505" y="485139"/>
                </a:lnTo>
                <a:lnTo>
                  <a:pt x="991234" y="487679"/>
                </a:lnTo>
                <a:lnTo>
                  <a:pt x="990600" y="489584"/>
                </a:lnTo>
                <a:lnTo>
                  <a:pt x="990600" y="492759"/>
                </a:lnTo>
                <a:lnTo>
                  <a:pt x="994409" y="500379"/>
                </a:lnTo>
                <a:lnTo>
                  <a:pt x="1000759" y="502919"/>
                </a:lnTo>
                <a:lnTo>
                  <a:pt x="1007744" y="500379"/>
                </a:lnTo>
                <a:lnTo>
                  <a:pt x="1011555" y="492759"/>
                </a:lnTo>
                <a:lnTo>
                  <a:pt x="1011555" y="489584"/>
                </a:lnTo>
                <a:lnTo>
                  <a:pt x="1010919" y="487679"/>
                </a:lnTo>
                <a:lnTo>
                  <a:pt x="1009650" y="485139"/>
                </a:lnTo>
                <a:lnTo>
                  <a:pt x="1006475" y="478154"/>
                </a:lnTo>
                <a:close/>
              </a:path>
            </a:pathLst>
          </a:custGeom>
          <a:solidFill>
            <a:srgbClr val="e8e2c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5" name="bg object 21" descr=""/>
          <p:cNvPicPr/>
          <p:nvPr/>
        </p:nvPicPr>
        <p:blipFill>
          <a:blip r:embed="rId4"/>
          <a:stretch/>
        </p:blipFill>
        <p:spPr>
          <a:xfrm>
            <a:off x="1112040" y="711360"/>
            <a:ext cx="140760" cy="140040"/>
          </a:xfrm>
          <a:prstGeom prst="rect">
            <a:avLst/>
          </a:prstGeom>
          <a:ln w="0">
            <a:noFill/>
          </a:ln>
        </p:spPr>
      </p:pic>
      <p:pic>
        <p:nvPicPr>
          <p:cNvPr id="6" name="bg object 22" descr=""/>
          <p:cNvPicPr/>
          <p:nvPr/>
        </p:nvPicPr>
        <p:blipFill>
          <a:blip r:embed="rId5"/>
          <a:stretch/>
        </p:blipFill>
        <p:spPr>
          <a:xfrm>
            <a:off x="1802160" y="2076480"/>
            <a:ext cx="140760" cy="140040"/>
          </a:xfrm>
          <a:prstGeom prst="rect">
            <a:avLst/>
          </a:prstGeom>
          <a:ln w="0">
            <a:noFill/>
          </a:ln>
        </p:spPr>
      </p:pic>
      <p:pic>
        <p:nvPicPr>
          <p:cNvPr id="7" name="bg object 23" descr=""/>
          <p:cNvPicPr/>
          <p:nvPr/>
        </p:nvPicPr>
        <p:blipFill>
          <a:blip r:embed="rId6"/>
          <a:stretch/>
        </p:blipFill>
        <p:spPr>
          <a:xfrm>
            <a:off x="1690920" y="749880"/>
            <a:ext cx="140760" cy="140040"/>
          </a:xfrm>
          <a:prstGeom prst="rect">
            <a:avLst/>
          </a:prstGeom>
          <a:ln w="0">
            <a:noFill/>
          </a:ln>
        </p:spPr>
      </p:pic>
      <p:sp>
        <p:nvSpPr>
          <p:cNvPr id="8" name="bg object 24"/>
          <p:cNvSpPr/>
          <p:nvPr/>
        </p:nvSpPr>
        <p:spPr>
          <a:xfrm>
            <a:off x="4320" y="600120"/>
            <a:ext cx="2073600" cy="1360440"/>
          </a:xfrm>
          <a:custGeom>
            <a:avLst/>
            <a:gdLst/>
            <a:ahLst/>
            <a:rect l="l" t="t" r="r" b="b"/>
            <a:pathLst>
              <a:path w="2073910" h="1360805">
                <a:moveTo>
                  <a:pt x="0" y="100964"/>
                </a:moveTo>
                <a:lnTo>
                  <a:pt x="0" y="106679"/>
                </a:lnTo>
                <a:lnTo>
                  <a:pt x="14604" y="123189"/>
                </a:lnTo>
                <a:lnTo>
                  <a:pt x="0" y="100964"/>
                </a:lnTo>
                <a:close/>
                <a:moveTo>
                  <a:pt x="31114" y="0"/>
                </a:moveTo>
                <a:lnTo>
                  <a:pt x="0" y="20319"/>
                </a:lnTo>
                <a:lnTo>
                  <a:pt x="0" y="27304"/>
                </a:lnTo>
                <a:lnTo>
                  <a:pt x="31114" y="0"/>
                </a:lnTo>
                <a:close/>
                <a:moveTo>
                  <a:pt x="1211580" y="433704"/>
                </a:moveTo>
                <a:lnTo>
                  <a:pt x="1207135" y="437514"/>
                </a:lnTo>
                <a:lnTo>
                  <a:pt x="1212850" y="443229"/>
                </a:lnTo>
                <a:lnTo>
                  <a:pt x="1216660" y="438784"/>
                </a:lnTo>
                <a:lnTo>
                  <a:pt x="1211580" y="433704"/>
                </a:lnTo>
                <a:close/>
                <a:moveTo>
                  <a:pt x="1302385" y="743584"/>
                </a:moveTo>
                <a:lnTo>
                  <a:pt x="1296035" y="748029"/>
                </a:lnTo>
                <a:lnTo>
                  <a:pt x="1293495" y="755014"/>
                </a:lnTo>
                <a:lnTo>
                  <a:pt x="1296670" y="762634"/>
                </a:lnTo>
                <a:lnTo>
                  <a:pt x="1300480" y="766444"/>
                </a:lnTo>
                <a:lnTo>
                  <a:pt x="1304925" y="767714"/>
                </a:lnTo>
                <a:lnTo>
                  <a:pt x="1311275" y="766444"/>
                </a:lnTo>
                <a:lnTo>
                  <a:pt x="1313180" y="765809"/>
                </a:lnTo>
                <a:lnTo>
                  <a:pt x="1314450" y="765175"/>
                </a:lnTo>
                <a:lnTo>
                  <a:pt x="1316355" y="763904"/>
                </a:lnTo>
                <a:lnTo>
                  <a:pt x="1316990" y="762000"/>
                </a:lnTo>
                <a:lnTo>
                  <a:pt x="1322070" y="756284"/>
                </a:lnTo>
                <a:lnTo>
                  <a:pt x="1321435" y="750569"/>
                </a:lnTo>
                <a:lnTo>
                  <a:pt x="1314450" y="746125"/>
                </a:lnTo>
                <a:lnTo>
                  <a:pt x="1314450" y="745489"/>
                </a:lnTo>
                <a:lnTo>
                  <a:pt x="1312227" y="744854"/>
                </a:lnTo>
                <a:lnTo>
                  <a:pt x="1310640" y="744854"/>
                </a:lnTo>
                <a:lnTo>
                  <a:pt x="1302385" y="743584"/>
                </a:lnTo>
                <a:close/>
                <a:moveTo>
                  <a:pt x="1305560" y="742950"/>
                </a:moveTo>
                <a:lnTo>
                  <a:pt x="1309370" y="744219"/>
                </a:lnTo>
                <a:lnTo>
                  <a:pt x="1310640" y="744854"/>
                </a:lnTo>
                <a:lnTo>
                  <a:pt x="1312227" y="744854"/>
                </a:lnTo>
                <a:lnTo>
                  <a:pt x="1305560" y="742950"/>
                </a:lnTo>
                <a:close/>
                <a:moveTo>
                  <a:pt x="1342390" y="381000"/>
                </a:moveTo>
                <a:lnTo>
                  <a:pt x="1334770" y="385444"/>
                </a:lnTo>
                <a:lnTo>
                  <a:pt x="1330960" y="392429"/>
                </a:lnTo>
                <a:lnTo>
                  <a:pt x="1331595" y="401319"/>
                </a:lnTo>
                <a:lnTo>
                  <a:pt x="1348105" y="414654"/>
                </a:lnTo>
                <a:lnTo>
                  <a:pt x="1354455" y="414019"/>
                </a:lnTo>
                <a:lnTo>
                  <a:pt x="1360170" y="410209"/>
                </a:lnTo>
                <a:lnTo>
                  <a:pt x="1363980" y="404494"/>
                </a:lnTo>
                <a:lnTo>
                  <a:pt x="1364615" y="398779"/>
                </a:lnTo>
                <a:lnTo>
                  <a:pt x="1363345" y="392429"/>
                </a:lnTo>
                <a:lnTo>
                  <a:pt x="1342390" y="381000"/>
                </a:lnTo>
                <a:close/>
                <a:moveTo>
                  <a:pt x="1430020" y="212725"/>
                </a:moveTo>
                <a:lnTo>
                  <a:pt x="1424305" y="219075"/>
                </a:lnTo>
                <a:lnTo>
                  <a:pt x="1428115" y="222250"/>
                </a:lnTo>
                <a:lnTo>
                  <a:pt x="1431925" y="226059"/>
                </a:lnTo>
                <a:lnTo>
                  <a:pt x="1437640" y="220344"/>
                </a:lnTo>
                <a:lnTo>
                  <a:pt x="1430020" y="212725"/>
                </a:lnTo>
                <a:close/>
                <a:moveTo>
                  <a:pt x="1484630" y="704214"/>
                </a:moveTo>
                <a:lnTo>
                  <a:pt x="1478280" y="710564"/>
                </a:lnTo>
                <a:lnTo>
                  <a:pt x="1482090" y="715009"/>
                </a:lnTo>
                <a:lnTo>
                  <a:pt x="1486535" y="719454"/>
                </a:lnTo>
                <a:lnTo>
                  <a:pt x="1493520" y="712469"/>
                </a:lnTo>
                <a:lnTo>
                  <a:pt x="1484630" y="704214"/>
                </a:lnTo>
                <a:close/>
                <a:moveTo>
                  <a:pt x="1651635" y="510539"/>
                </a:moveTo>
                <a:lnTo>
                  <a:pt x="1645920" y="516254"/>
                </a:lnTo>
                <a:lnTo>
                  <a:pt x="1649730" y="519429"/>
                </a:lnTo>
                <a:lnTo>
                  <a:pt x="1652905" y="523239"/>
                </a:lnTo>
                <a:lnTo>
                  <a:pt x="1658620" y="517525"/>
                </a:lnTo>
                <a:lnTo>
                  <a:pt x="1651635" y="510539"/>
                </a:lnTo>
                <a:close/>
                <a:moveTo>
                  <a:pt x="1673860" y="1108709"/>
                </a:moveTo>
                <a:lnTo>
                  <a:pt x="1673860" y="1113154"/>
                </a:lnTo>
                <a:lnTo>
                  <a:pt x="1677670" y="1113154"/>
                </a:lnTo>
                <a:lnTo>
                  <a:pt x="1679575" y="1112519"/>
                </a:lnTo>
                <a:lnTo>
                  <a:pt x="1683385" y="1112519"/>
                </a:lnTo>
                <a:lnTo>
                  <a:pt x="1683385" y="1109344"/>
                </a:lnTo>
                <a:lnTo>
                  <a:pt x="1680845" y="1109344"/>
                </a:lnTo>
                <a:lnTo>
                  <a:pt x="1673860" y="1108709"/>
                </a:lnTo>
                <a:close/>
                <a:moveTo>
                  <a:pt x="1724025" y="824864"/>
                </a:moveTo>
                <a:lnTo>
                  <a:pt x="1716405" y="824864"/>
                </a:lnTo>
                <a:lnTo>
                  <a:pt x="1717675" y="825500"/>
                </a:lnTo>
                <a:lnTo>
                  <a:pt x="1722755" y="826134"/>
                </a:lnTo>
                <a:lnTo>
                  <a:pt x="1724025" y="824864"/>
                </a:lnTo>
                <a:close/>
                <a:moveTo>
                  <a:pt x="1711960" y="798194"/>
                </a:moveTo>
                <a:lnTo>
                  <a:pt x="1704340" y="802004"/>
                </a:lnTo>
                <a:lnTo>
                  <a:pt x="1701165" y="808989"/>
                </a:lnTo>
                <a:lnTo>
                  <a:pt x="1701800" y="817244"/>
                </a:lnTo>
                <a:lnTo>
                  <a:pt x="1706245" y="823594"/>
                </a:lnTo>
                <a:lnTo>
                  <a:pt x="1714500" y="825500"/>
                </a:lnTo>
                <a:lnTo>
                  <a:pt x="1715135" y="825500"/>
                </a:lnTo>
                <a:lnTo>
                  <a:pt x="1716405" y="824864"/>
                </a:lnTo>
                <a:lnTo>
                  <a:pt x="1724025" y="824864"/>
                </a:lnTo>
                <a:lnTo>
                  <a:pt x="1728470" y="820419"/>
                </a:lnTo>
                <a:lnTo>
                  <a:pt x="1727835" y="814704"/>
                </a:lnTo>
                <a:lnTo>
                  <a:pt x="1727835" y="812800"/>
                </a:lnTo>
                <a:lnTo>
                  <a:pt x="1728470" y="811529"/>
                </a:lnTo>
                <a:lnTo>
                  <a:pt x="1726565" y="803909"/>
                </a:lnTo>
                <a:lnTo>
                  <a:pt x="1719580" y="798829"/>
                </a:lnTo>
                <a:lnTo>
                  <a:pt x="1711960" y="798194"/>
                </a:lnTo>
                <a:close/>
                <a:moveTo>
                  <a:pt x="1870710" y="364489"/>
                </a:moveTo>
                <a:lnTo>
                  <a:pt x="1863090" y="365759"/>
                </a:lnTo>
                <a:lnTo>
                  <a:pt x="1858010" y="369569"/>
                </a:lnTo>
                <a:lnTo>
                  <a:pt x="1851025" y="376554"/>
                </a:lnTo>
                <a:lnTo>
                  <a:pt x="1851025" y="386079"/>
                </a:lnTo>
                <a:lnTo>
                  <a:pt x="1858010" y="389889"/>
                </a:lnTo>
                <a:lnTo>
                  <a:pt x="1864360" y="391159"/>
                </a:lnTo>
                <a:lnTo>
                  <a:pt x="1870075" y="390525"/>
                </a:lnTo>
                <a:lnTo>
                  <a:pt x="1875155" y="387350"/>
                </a:lnTo>
                <a:lnTo>
                  <a:pt x="1879600" y="382904"/>
                </a:lnTo>
                <a:lnTo>
                  <a:pt x="1881505" y="374650"/>
                </a:lnTo>
                <a:lnTo>
                  <a:pt x="1877695" y="368300"/>
                </a:lnTo>
                <a:lnTo>
                  <a:pt x="1870710" y="364489"/>
                </a:lnTo>
                <a:close/>
                <a:moveTo>
                  <a:pt x="1960245" y="746125"/>
                </a:moveTo>
                <a:lnTo>
                  <a:pt x="1957070" y="746759"/>
                </a:lnTo>
                <a:lnTo>
                  <a:pt x="1955800" y="748664"/>
                </a:lnTo>
                <a:lnTo>
                  <a:pt x="1953895" y="749934"/>
                </a:lnTo>
                <a:lnTo>
                  <a:pt x="1953895" y="752475"/>
                </a:lnTo>
                <a:lnTo>
                  <a:pt x="1956435" y="755014"/>
                </a:lnTo>
                <a:lnTo>
                  <a:pt x="1956435" y="755650"/>
                </a:lnTo>
                <a:lnTo>
                  <a:pt x="1958340" y="756919"/>
                </a:lnTo>
                <a:lnTo>
                  <a:pt x="1962785" y="760729"/>
                </a:lnTo>
                <a:lnTo>
                  <a:pt x="1968500" y="755014"/>
                </a:lnTo>
                <a:lnTo>
                  <a:pt x="1962150" y="748664"/>
                </a:lnTo>
                <a:lnTo>
                  <a:pt x="1960245" y="746125"/>
                </a:lnTo>
                <a:close/>
                <a:moveTo>
                  <a:pt x="1973580" y="1089025"/>
                </a:moveTo>
                <a:lnTo>
                  <a:pt x="1967865" y="1094104"/>
                </a:lnTo>
                <a:lnTo>
                  <a:pt x="1972310" y="1097279"/>
                </a:lnTo>
                <a:lnTo>
                  <a:pt x="1976120" y="1099819"/>
                </a:lnTo>
                <a:lnTo>
                  <a:pt x="1979295" y="1097279"/>
                </a:lnTo>
                <a:lnTo>
                  <a:pt x="1978025" y="1094739"/>
                </a:lnTo>
                <a:lnTo>
                  <a:pt x="1973580" y="1089025"/>
                </a:lnTo>
                <a:close/>
                <a:moveTo>
                  <a:pt x="2052320" y="1326514"/>
                </a:moveTo>
                <a:lnTo>
                  <a:pt x="2044065" y="1330959"/>
                </a:lnTo>
                <a:lnTo>
                  <a:pt x="2039620" y="1339850"/>
                </a:lnTo>
                <a:lnTo>
                  <a:pt x="2041525" y="1349375"/>
                </a:lnTo>
                <a:lnTo>
                  <a:pt x="2044065" y="1352550"/>
                </a:lnTo>
                <a:lnTo>
                  <a:pt x="2045970" y="1355725"/>
                </a:lnTo>
                <a:lnTo>
                  <a:pt x="2054225" y="1360169"/>
                </a:lnTo>
                <a:lnTo>
                  <a:pt x="2060575" y="1360804"/>
                </a:lnTo>
                <a:lnTo>
                  <a:pt x="2065655" y="1357629"/>
                </a:lnTo>
                <a:lnTo>
                  <a:pt x="2068195" y="1356359"/>
                </a:lnTo>
                <a:lnTo>
                  <a:pt x="2070735" y="1354454"/>
                </a:lnTo>
                <a:lnTo>
                  <a:pt x="2073275" y="1348739"/>
                </a:lnTo>
                <a:lnTo>
                  <a:pt x="2073910" y="1345564"/>
                </a:lnTo>
                <a:lnTo>
                  <a:pt x="2072640" y="1343025"/>
                </a:lnTo>
                <a:lnTo>
                  <a:pt x="2072005" y="1336039"/>
                </a:lnTo>
                <a:lnTo>
                  <a:pt x="2067560" y="1332229"/>
                </a:lnTo>
                <a:lnTo>
                  <a:pt x="2062480" y="1328419"/>
                </a:lnTo>
                <a:lnTo>
                  <a:pt x="2052320" y="1326514"/>
                </a:lnTo>
                <a:close/>
              </a:path>
            </a:pathLst>
          </a:custGeom>
          <a:solidFill>
            <a:srgbClr val="e8e2c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9" name="bg object 25" descr=""/>
          <p:cNvPicPr/>
          <p:nvPr/>
        </p:nvPicPr>
        <p:blipFill>
          <a:blip r:embed="rId7"/>
          <a:stretch/>
        </p:blipFill>
        <p:spPr>
          <a:xfrm>
            <a:off x="1743840" y="2683440"/>
            <a:ext cx="167400" cy="167400"/>
          </a:xfrm>
          <a:prstGeom prst="rect">
            <a:avLst/>
          </a:prstGeom>
          <a:ln w="0">
            <a:noFill/>
          </a:ln>
        </p:spPr>
      </p:pic>
      <p:pic>
        <p:nvPicPr>
          <p:cNvPr id="10" name="bg object 26" descr=""/>
          <p:cNvPicPr/>
          <p:nvPr/>
        </p:nvPicPr>
        <p:blipFill>
          <a:blip r:embed="rId8"/>
          <a:stretch/>
        </p:blipFill>
        <p:spPr>
          <a:xfrm>
            <a:off x="1224360" y="1875240"/>
            <a:ext cx="73440" cy="73440"/>
          </a:xfrm>
          <a:prstGeom prst="rect">
            <a:avLst/>
          </a:prstGeom>
          <a:ln w="0">
            <a:noFill/>
          </a:ln>
        </p:spPr>
      </p:pic>
      <p:pic>
        <p:nvPicPr>
          <p:cNvPr id="11" name="bg object 27" descr=""/>
          <p:cNvPicPr/>
          <p:nvPr/>
        </p:nvPicPr>
        <p:blipFill>
          <a:blip r:embed="rId9"/>
          <a:stretch/>
        </p:blipFill>
        <p:spPr>
          <a:xfrm>
            <a:off x="1308240" y="2442240"/>
            <a:ext cx="73800" cy="73440"/>
          </a:xfrm>
          <a:prstGeom prst="rect">
            <a:avLst/>
          </a:prstGeom>
          <a:ln w="0">
            <a:noFill/>
          </a:ln>
        </p:spPr>
      </p:pic>
      <p:sp>
        <p:nvSpPr>
          <p:cNvPr id="12" name="bg object 28"/>
          <p:cNvSpPr/>
          <p:nvPr/>
        </p:nvSpPr>
        <p:spPr>
          <a:xfrm>
            <a:off x="383040" y="1857960"/>
            <a:ext cx="1652040" cy="1164240"/>
          </a:xfrm>
          <a:custGeom>
            <a:avLst/>
            <a:gdLst/>
            <a:ahLst/>
            <a:rect l="l" t="t" r="r" b="b"/>
            <a:pathLst>
              <a:path w="1652270" h="1164589">
                <a:moveTo>
                  <a:pt x="8255" y="999490"/>
                </a:moveTo>
                <a:lnTo>
                  <a:pt x="1270" y="999490"/>
                </a:lnTo>
                <a:lnTo>
                  <a:pt x="1270" y="1005204"/>
                </a:lnTo>
                <a:lnTo>
                  <a:pt x="8255" y="1005204"/>
                </a:lnTo>
                <a:lnTo>
                  <a:pt x="8255" y="999490"/>
                </a:lnTo>
                <a:close/>
                <a:moveTo>
                  <a:pt x="10160" y="702309"/>
                </a:moveTo>
                <a:lnTo>
                  <a:pt x="0" y="702309"/>
                </a:lnTo>
                <a:lnTo>
                  <a:pt x="0" y="710565"/>
                </a:lnTo>
                <a:lnTo>
                  <a:pt x="10160" y="710565"/>
                </a:lnTo>
                <a:lnTo>
                  <a:pt x="10160" y="702309"/>
                </a:lnTo>
                <a:close/>
                <a:moveTo>
                  <a:pt x="66675" y="867409"/>
                </a:moveTo>
                <a:lnTo>
                  <a:pt x="63500" y="868679"/>
                </a:lnTo>
                <a:lnTo>
                  <a:pt x="60960" y="869950"/>
                </a:lnTo>
                <a:lnTo>
                  <a:pt x="53975" y="875665"/>
                </a:lnTo>
                <a:lnTo>
                  <a:pt x="52070" y="883284"/>
                </a:lnTo>
                <a:lnTo>
                  <a:pt x="53975" y="890904"/>
                </a:lnTo>
                <a:lnTo>
                  <a:pt x="60960" y="896620"/>
                </a:lnTo>
                <a:lnTo>
                  <a:pt x="63500" y="898525"/>
                </a:lnTo>
                <a:lnTo>
                  <a:pt x="66675" y="899159"/>
                </a:lnTo>
                <a:lnTo>
                  <a:pt x="78740" y="898525"/>
                </a:lnTo>
                <a:lnTo>
                  <a:pt x="85725" y="892175"/>
                </a:lnTo>
                <a:lnTo>
                  <a:pt x="85725" y="874395"/>
                </a:lnTo>
                <a:lnTo>
                  <a:pt x="78740" y="868045"/>
                </a:lnTo>
                <a:lnTo>
                  <a:pt x="66675" y="867409"/>
                </a:lnTo>
                <a:close/>
                <a:moveTo>
                  <a:pt x="360680" y="754379"/>
                </a:moveTo>
                <a:lnTo>
                  <a:pt x="351155" y="754379"/>
                </a:lnTo>
                <a:lnTo>
                  <a:pt x="351155" y="761365"/>
                </a:lnTo>
                <a:lnTo>
                  <a:pt x="360680" y="761365"/>
                </a:lnTo>
                <a:lnTo>
                  <a:pt x="360680" y="754379"/>
                </a:lnTo>
                <a:close/>
                <a:moveTo>
                  <a:pt x="381000" y="997584"/>
                </a:moveTo>
                <a:lnTo>
                  <a:pt x="368935" y="997584"/>
                </a:lnTo>
                <a:lnTo>
                  <a:pt x="368935" y="1007109"/>
                </a:lnTo>
                <a:lnTo>
                  <a:pt x="381000" y="1007109"/>
                </a:lnTo>
                <a:lnTo>
                  <a:pt x="381000" y="997584"/>
                </a:lnTo>
                <a:close/>
                <a:moveTo>
                  <a:pt x="403225" y="1143000"/>
                </a:moveTo>
                <a:lnTo>
                  <a:pt x="387985" y="1143000"/>
                </a:lnTo>
                <a:lnTo>
                  <a:pt x="387350" y="1143634"/>
                </a:lnTo>
                <a:lnTo>
                  <a:pt x="387077" y="1143725"/>
                </a:lnTo>
                <a:lnTo>
                  <a:pt x="381635" y="1148079"/>
                </a:lnTo>
                <a:lnTo>
                  <a:pt x="380365" y="1155065"/>
                </a:lnTo>
                <a:lnTo>
                  <a:pt x="383540" y="1161415"/>
                </a:lnTo>
                <a:lnTo>
                  <a:pt x="391160" y="1163954"/>
                </a:lnTo>
                <a:lnTo>
                  <a:pt x="395605" y="1164590"/>
                </a:lnTo>
                <a:lnTo>
                  <a:pt x="399415" y="1162684"/>
                </a:lnTo>
                <a:lnTo>
                  <a:pt x="403225" y="1157604"/>
                </a:lnTo>
                <a:lnTo>
                  <a:pt x="403860" y="1155700"/>
                </a:lnTo>
                <a:lnTo>
                  <a:pt x="404495" y="1154429"/>
                </a:lnTo>
                <a:lnTo>
                  <a:pt x="405130" y="1151890"/>
                </a:lnTo>
                <a:lnTo>
                  <a:pt x="404495" y="1150620"/>
                </a:lnTo>
                <a:lnTo>
                  <a:pt x="403225" y="1143000"/>
                </a:lnTo>
                <a:close/>
                <a:moveTo>
                  <a:pt x="391160" y="1140459"/>
                </a:moveTo>
                <a:lnTo>
                  <a:pt x="383540" y="1144904"/>
                </a:lnTo>
                <a:lnTo>
                  <a:pt x="387077" y="1143725"/>
                </a:lnTo>
                <a:lnTo>
                  <a:pt x="387985" y="1143000"/>
                </a:lnTo>
                <a:lnTo>
                  <a:pt x="403225" y="1143000"/>
                </a:lnTo>
                <a:lnTo>
                  <a:pt x="400939" y="1141095"/>
                </a:lnTo>
                <a:lnTo>
                  <a:pt x="391160" y="1141095"/>
                </a:lnTo>
                <a:lnTo>
                  <a:pt x="391160" y="1140459"/>
                </a:lnTo>
                <a:close/>
                <a:moveTo>
                  <a:pt x="399415" y="1139825"/>
                </a:moveTo>
                <a:lnTo>
                  <a:pt x="394335" y="1140459"/>
                </a:lnTo>
                <a:lnTo>
                  <a:pt x="391160" y="1141095"/>
                </a:lnTo>
                <a:lnTo>
                  <a:pt x="400939" y="1141095"/>
                </a:lnTo>
                <a:lnTo>
                  <a:pt x="399415" y="1139825"/>
                </a:lnTo>
                <a:close/>
                <a:moveTo>
                  <a:pt x="407670" y="505459"/>
                </a:moveTo>
                <a:lnTo>
                  <a:pt x="400050" y="507365"/>
                </a:lnTo>
                <a:lnTo>
                  <a:pt x="396240" y="513715"/>
                </a:lnTo>
                <a:lnTo>
                  <a:pt x="395605" y="516890"/>
                </a:lnTo>
                <a:lnTo>
                  <a:pt x="394970" y="519429"/>
                </a:lnTo>
                <a:lnTo>
                  <a:pt x="395605" y="521970"/>
                </a:lnTo>
                <a:lnTo>
                  <a:pt x="395605" y="528954"/>
                </a:lnTo>
                <a:lnTo>
                  <a:pt x="401320" y="535304"/>
                </a:lnTo>
                <a:lnTo>
                  <a:pt x="408940" y="532765"/>
                </a:lnTo>
                <a:lnTo>
                  <a:pt x="417830" y="529590"/>
                </a:lnTo>
                <a:lnTo>
                  <a:pt x="420370" y="522604"/>
                </a:lnTo>
                <a:lnTo>
                  <a:pt x="418465" y="513715"/>
                </a:lnTo>
                <a:lnTo>
                  <a:pt x="414655" y="507365"/>
                </a:lnTo>
                <a:lnTo>
                  <a:pt x="407670" y="505459"/>
                </a:lnTo>
                <a:close/>
                <a:moveTo>
                  <a:pt x="600075" y="902334"/>
                </a:moveTo>
                <a:lnTo>
                  <a:pt x="592455" y="902970"/>
                </a:lnTo>
                <a:lnTo>
                  <a:pt x="586740" y="908050"/>
                </a:lnTo>
                <a:lnTo>
                  <a:pt x="584200" y="915670"/>
                </a:lnTo>
                <a:lnTo>
                  <a:pt x="586740" y="922654"/>
                </a:lnTo>
                <a:lnTo>
                  <a:pt x="592455" y="927734"/>
                </a:lnTo>
                <a:lnTo>
                  <a:pt x="600075" y="929004"/>
                </a:lnTo>
                <a:lnTo>
                  <a:pt x="607060" y="924559"/>
                </a:lnTo>
                <a:lnTo>
                  <a:pt x="607060" y="923925"/>
                </a:lnTo>
                <a:lnTo>
                  <a:pt x="608330" y="923290"/>
                </a:lnTo>
                <a:lnTo>
                  <a:pt x="612775" y="919479"/>
                </a:lnTo>
                <a:lnTo>
                  <a:pt x="612775" y="911859"/>
                </a:lnTo>
                <a:lnTo>
                  <a:pt x="608330" y="907415"/>
                </a:lnTo>
                <a:lnTo>
                  <a:pt x="607060" y="906779"/>
                </a:lnTo>
                <a:lnTo>
                  <a:pt x="607060" y="906145"/>
                </a:lnTo>
                <a:lnTo>
                  <a:pt x="600075" y="902334"/>
                </a:lnTo>
                <a:close/>
                <a:moveTo>
                  <a:pt x="664845" y="82550"/>
                </a:moveTo>
                <a:lnTo>
                  <a:pt x="658495" y="85090"/>
                </a:lnTo>
                <a:lnTo>
                  <a:pt x="654685" y="92075"/>
                </a:lnTo>
                <a:lnTo>
                  <a:pt x="654685" y="94615"/>
                </a:lnTo>
                <a:lnTo>
                  <a:pt x="655320" y="97154"/>
                </a:lnTo>
                <a:lnTo>
                  <a:pt x="659765" y="106045"/>
                </a:lnTo>
                <a:lnTo>
                  <a:pt x="670560" y="106045"/>
                </a:lnTo>
                <a:lnTo>
                  <a:pt x="673100" y="99695"/>
                </a:lnTo>
                <a:lnTo>
                  <a:pt x="674370" y="97154"/>
                </a:lnTo>
                <a:lnTo>
                  <a:pt x="675005" y="94615"/>
                </a:lnTo>
                <a:lnTo>
                  <a:pt x="675005" y="92075"/>
                </a:lnTo>
                <a:lnTo>
                  <a:pt x="671195" y="85090"/>
                </a:lnTo>
                <a:lnTo>
                  <a:pt x="664845" y="82550"/>
                </a:lnTo>
                <a:close/>
                <a:moveTo>
                  <a:pt x="730885" y="705484"/>
                </a:moveTo>
                <a:lnTo>
                  <a:pt x="719455" y="705484"/>
                </a:lnTo>
                <a:lnTo>
                  <a:pt x="718185" y="707390"/>
                </a:lnTo>
                <a:lnTo>
                  <a:pt x="718185" y="711834"/>
                </a:lnTo>
                <a:lnTo>
                  <a:pt x="719455" y="713740"/>
                </a:lnTo>
                <a:lnTo>
                  <a:pt x="730885" y="713740"/>
                </a:lnTo>
                <a:lnTo>
                  <a:pt x="730885" y="705484"/>
                </a:lnTo>
                <a:close/>
                <a:moveTo>
                  <a:pt x="806450" y="357504"/>
                </a:moveTo>
                <a:lnTo>
                  <a:pt x="793750" y="357504"/>
                </a:lnTo>
                <a:lnTo>
                  <a:pt x="793750" y="367029"/>
                </a:lnTo>
                <a:lnTo>
                  <a:pt x="806450" y="367029"/>
                </a:lnTo>
                <a:lnTo>
                  <a:pt x="806450" y="357504"/>
                </a:lnTo>
                <a:close/>
                <a:moveTo>
                  <a:pt x="887094" y="1137920"/>
                </a:moveTo>
                <a:lnTo>
                  <a:pt x="885825" y="1139190"/>
                </a:lnTo>
                <a:lnTo>
                  <a:pt x="882014" y="1142365"/>
                </a:lnTo>
                <a:lnTo>
                  <a:pt x="880744" y="1144270"/>
                </a:lnTo>
                <a:lnTo>
                  <a:pt x="883285" y="1146809"/>
                </a:lnTo>
                <a:lnTo>
                  <a:pt x="887094" y="1143000"/>
                </a:lnTo>
                <a:lnTo>
                  <a:pt x="889000" y="1140459"/>
                </a:lnTo>
                <a:lnTo>
                  <a:pt x="887094" y="1137920"/>
                </a:lnTo>
                <a:close/>
                <a:moveTo>
                  <a:pt x="960119" y="927734"/>
                </a:moveTo>
                <a:lnTo>
                  <a:pt x="960119" y="935354"/>
                </a:lnTo>
                <a:lnTo>
                  <a:pt x="965200" y="934084"/>
                </a:lnTo>
                <a:lnTo>
                  <a:pt x="967739" y="934084"/>
                </a:lnTo>
                <a:lnTo>
                  <a:pt x="969644" y="933450"/>
                </a:lnTo>
                <a:lnTo>
                  <a:pt x="969644" y="929640"/>
                </a:lnTo>
                <a:lnTo>
                  <a:pt x="967739" y="929004"/>
                </a:lnTo>
                <a:lnTo>
                  <a:pt x="965200" y="929004"/>
                </a:lnTo>
                <a:lnTo>
                  <a:pt x="960119" y="927734"/>
                </a:lnTo>
                <a:close/>
                <a:moveTo>
                  <a:pt x="1097914" y="625475"/>
                </a:moveTo>
                <a:lnTo>
                  <a:pt x="1088389" y="625475"/>
                </a:lnTo>
                <a:lnTo>
                  <a:pt x="1088389" y="633095"/>
                </a:lnTo>
                <a:lnTo>
                  <a:pt x="1097914" y="633095"/>
                </a:lnTo>
                <a:lnTo>
                  <a:pt x="1097914" y="625475"/>
                </a:lnTo>
                <a:close/>
                <a:moveTo>
                  <a:pt x="1152525" y="321309"/>
                </a:moveTo>
                <a:lnTo>
                  <a:pt x="1149350" y="323215"/>
                </a:lnTo>
                <a:lnTo>
                  <a:pt x="1148714" y="323215"/>
                </a:lnTo>
                <a:lnTo>
                  <a:pt x="1143000" y="326390"/>
                </a:lnTo>
                <a:lnTo>
                  <a:pt x="1141095" y="332104"/>
                </a:lnTo>
                <a:lnTo>
                  <a:pt x="1141730" y="337820"/>
                </a:lnTo>
                <a:lnTo>
                  <a:pt x="1145539" y="342265"/>
                </a:lnTo>
                <a:lnTo>
                  <a:pt x="1148714" y="345440"/>
                </a:lnTo>
                <a:lnTo>
                  <a:pt x="1154430" y="346075"/>
                </a:lnTo>
                <a:lnTo>
                  <a:pt x="1156970" y="346075"/>
                </a:lnTo>
                <a:lnTo>
                  <a:pt x="1160145" y="344170"/>
                </a:lnTo>
                <a:lnTo>
                  <a:pt x="1164589" y="339725"/>
                </a:lnTo>
                <a:lnTo>
                  <a:pt x="1165860" y="334009"/>
                </a:lnTo>
                <a:lnTo>
                  <a:pt x="1164589" y="328295"/>
                </a:lnTo>
                <a:lnTo>
                  <a:pt x="1160145" y="323850"/>
                </a:lnTo>
                <a:lnTo>
                  <a:pt x="1156970" y="321945"/>
                </a:lnTo>
                <a:lnTo>
                  <a:pt x="1152525" y="321309"/>
                </a:lnTo>
                <a:close/>
                <a:moveTo>
                  <a:pt x="1195070" y="1028700"/>
                </a:moveTo>
                <a:lnTo>
                  <a:pt x="1188720" y="1028700"/>
                </a:lnTo>
                <a:lnTo>
                  <a:pt x="1183005" y="1029970"/>
                </a:lnTo>
                <a:lnTo>
                  <a:pt x="1174750" y="1035050"/>
                </a:lnTo>
                <a:lnTo>
                  <a:pt x="1172210" y="1043940"/>
                </a:lnTo>
                <a:lnTo>
                  <a:pt x="1174750" y="1052829"/>
                </a:lnTo>
                <a:lnTo>
                  <a:pt x="1183005" y="1057909"/>
                </a:lnTo>
                <a:lnTo>
                  <a:pt x="1186814" y="1058545"/>
                </a:lnTo>
                <a:lnTo>
                  <a:pt x="1189989" y="1059179"/>
                </a:lnTo>
                <a:lnTo>
                  <a:pt x="1198880" y="1056640"/>
                </a:lnTo>
                <a:lnTo>
                  <a:pt x="1203325" y="1052829"/>
                </a:lnTo>
                <a:lnTo>
                  <a:pt x="1204595" y="1047115"/>
                </a:lnTo>
                <a:lnTo>
                  <a:pt x="1205864" y="1044575"/>
                </a:lnTo>
                <a:lnTo>
                  <a:pt x="1206500" y="1042034"/>
                </a:lnTo>
                <a:lnTo>
                  <a:pt x="1203960" y="1036320"/>
                </a:lnTo>
                <a:lnTo>
                  <a:pt x="1202055" y="1033779"/>
                </a:lnTo>
                <a:lnTo>
                  <a:pt x="1199514" y="1032509"/>
                </a:lnTo>
                <a:lnTo>
                  <a:pt x="1195070" y="1028700"/>
                </a:lnTo>
                <a:close/>
                <a:moveTo>
                  <a:pt x="1337945" y="415290"/>
                </a:moveTo>
                <a:lnTo>
                  <a:pt x="1325245" y="415290"/>
                </a:lnTo>
                <a:lnTo>
                  <a:pt x="1325245" y="424815"/>
                </a:lnTo>
                <a:lnTo>
                  <a:pt x="1337945" y="424815"/>
                </a:lnTo>
                <a:lnTo>
                  <a:pt x="1337945" y="415290"/>
                </a:lnTo>
                <a:close/>
                <a:moveTo>
                  <a:pt x="1336039" y="0"/>
                </a:moveTo>
                <a:lnTo>
                  <a:pt x="1334770" y="0"/>
                </a:lnTo>
                <a:lnTo>
                  <a:pt x="1329055" y="2540"/>
                </a:lnTo>
                <a:lnTo>
                  <a:pt x="1326514" y="8254"/>
                </a:lnTo>
                <a:lnTo>
                  <a:pt x="1329055" y="14604"/>
                </a:lnTo>
                <a:lnTo>
                  <a:pt x="1334770" y="17145"/>
                </a:lnTo>
                <a:lnTo>
                  <a:pt x="1336039" y="16509"/>
                </a:lnTo>
                <a:lnTo>
                  <a:pt x="1337945" y="16509"/>
                </a:lnTo>
                <a:lnTo>
                  <a:pt x="1346834" y="13970"/>
                </a:lnTo>
                <a:lnTo>
                  <a:pt x="1346834" y="2540"/>
                </a:lnTo>
                <a:lnTo>
                  <a:pt x="1337945" y="634"/>
                </a:lnTo>
                <a:lnTo>
                  <a:pt x="1336039" y="0"/>
                </a:lnTo>
                <a:close/>
                <a:moveTo>
                  <a:pt x="1386205" y="560704"/>
                </a:moveTo>
                <a:lnTo>
                  <a:pt x="1380489" y="562609"/>
                </a:lnTo>
                <a:lnTo>
                  <a:pt x="1376680" y="567054"/>
                </a:lnTo>
                <a:lnTo>
                  <a:pt x="1376045" y="573404"/>
                </a:lnTo>
                <a:lnTo>
                  <a:pt x="1378584" y="578484"/>
                </a:lnTo>
                <a:lnTo>
                  <a:pt x="1383030" y="582929"/>
                </a:lnTo>
                <a:lnTo>
                  <a:pt x="1389380" y="582929"/>
                </a:lnTo>
                <a:lnTo>
                  <a:pt x="1393189" y="579754"/>
                </a:lnTo>
                <a:lnTo>
                  <a:pt x="1396364" y="573404"/>
                </a:lnTo>
                <a:lnTo>
                  <a:pt x="1395730" y="567054"/>
                </a:lnTo>
                <a:lnTo>
                  <a:pt x="1392555" y="562609"/>
                </a:lnTo>
                <a:lnTo>
                  <a:pt x="1386205" y="560704"/>
                </a:lnTo>
                <a:close/>
                <a:moveTo>
                  <a:pt x="1596389" y="1132840"/>
                </a:moveTo>
                <a:lnTo>
                  <a:pt x="1596389" y="1141729"/>
                </a:lnTo>
                <a:lnTo>
                  <a:pt x="1605280" y="1141729"/>
                </a:lnTo>
                <a:lnTo>
                  <a:pt x="1606550" y="1140459"/>
                </a:lnTo>
                <a:lnTo>
                  <a:pt x="1608455" y="1139190"/>
                </a:lnTo>
                <a:lnTo>
                  <a:pt x="1609089" y="1136650"/>
                </a:lnTo>
                <a:lnTo>
                  <a:pt x="1606973" y="1133475"/>
                </a:lnTo>
                <a:lnTo>
                  <a:pt x="1601470" y="1133475"/>
                </a:lnTo>
                <a:lnTo>
                  <a:pt x="1596389" y="1132840"/>
                </a:lnTo>
                <a:close/>
                <a:moveTo>
                  <a:pt x="1605914" y="1131570"/>
                </a:moveTo>
                <a:lnTo>
                  <a:pt x="1604009" y="1131570"/>
                </a:lnTo>
                <a:lnTo>
                  <a:pt x="1602739" y="1133475"/>
                </a:lnTo>
                <a:lnTo>
                  <a:pt x="1606973" y="1133475"/>
                </a:lnTo>
                <a:lnTo>
                  <a:pt x="1606550" y="1132840"/>
                </a:lnTo>
                <a:lnTo>
                  <a:pt x="1605914" y="1131570"/>
                </a:lnTo>
                <a:close/>
                <a:moveTo>
                  <a:pt x="1610359" y="21590"/>
                </a:moveTo>
                <a:lnTo>
                  <a:pt x="1597025" y="21590"/>
                </a:lnTo>
                <a:lnTo>
                  <a:pt x="1591309" y="24765"/>
                </a:lnTo>
                <a:lnTo>
                  <a:pt x="1588770" y="29209"/>
                </a:lnTo>
                <a:lnTo>
                  <a:pt x="1584325" y="34290"/>
                </a:lnTo>
                <a:lnTo>
                  <a:pt x="1584325" y="41275"/>
                </a:lnTo>
                <a:lnTo>
                  <a:pt x="1588770" y="46354"/>
                </a:lnTo>
                <a:lnTo>
                  <a:pt x="1591309" y="50165"/>
                </a:lnTo>
                <a:lnTo>
                  <a:pt x="1597025" y="53340"/>
                </a:lnTo>
                <a:lnTo>
                  <a:pt x="1610359" y="53340"/>
                </a:lnTo>
                <a:lnTo>
                  <a:pt x="1617345" y="45720"/>
                </a:lnTo>
                <a:lnTo>
                  <a:pt x="1617345" y="29209"/>
                </a:lnTo>
                <a:lnTo>
                  <a:pt x="1610359" y="21590"/>
                </a:lnTo>
                <a:close/>
                <a:moveTo>
                  <a:pt x="1614805" y="548640"/>
                </a:moveTo>
                <a:lnTo>
                  <a:pt x="1614805" y="555625"/>
                </a:lnTo>
                <a:lnTo>
                  <a:pt x="1618614" y="554354"/>
                </a:lnTo>
                <a:lnTo>
                  <a:pt x="1619884" y="554354"/>
                </a:lnTo>
                <a:lnTo>
                  <a:pt x="1622425" y="553084"/>
                </a:lnTo>
                <a:lnTo>
                  <a:pt x="1622425" y="551179"/>
                </a:lnTo>
                <a:lnTo>
                  <a:pt x="1621155" y="549909"/>
                </a:lnTo>
                <a:lnTo>
                  <a:pt x="1618614" y="549909"/>
                </a:lnTo>
                <a:lnTo>
                  <a:pt x="1614805" y="548640"/>
                </a:lnTo>
                <a:close/>
                <a:moveTo>
                  <a:pt x="1644014" y="813434"/>
                </a:moveTo>
                <a:lnTo>
                  <a:pt x="1637664" y="813434"/>
                </a:lnTo>
                <a:lnTo>
                  <a:pt x="1631950" y="816609"/>
                </a:lnTo>
                <a:lnTo>
                  <a:pt x="1628775" y="822325"/>
                </a:lnTo>
                <a:lnTo>
                  <a:pt x="1626234" y="832484"/>
                </a:lnTo>
                <a:lnTo>
                  <a:pt x="1633855" y="839470"/>
                </a:lnTo>
                <a:lnTo>
                  <a:pt x="1642109" y="837565"/>
                </a:lnTo>
                <a:lnTo>
                  <a:pt x="1644014" y="837565"/>
                </a:lnTo>
                <a:lnTo>
                  <a:pt x="1649730" y="833754"/>
                </a:lnTo>
                <a:lnTo>
                  <a:pt x="1652270" y="828675"/>
                </a:lnTo>
                <a:lnTo>
                  <a:pt x="1652270" y="822325"/>
                </a:lnTo>
                <a:lnTo>
                  <a:pt x="1649095" y="816609"/>
                </a:lnTo>
                <a:lnTo>
                  <a:pt x="1644014" y="813434"/>
                </a:lnTo>
                <a:close/>
              </a:path>
            </a:pathLst>
          </a:custGeom>
          <a:solidFill>
            <a:srgbClr val="e8e2c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3" name="bg object 29" descr=""/>
          <p:cNvPicPr/>
          <p:nvPr/>
        </p:nvPicPr>
        <p:blipFill>
          <a:blip r:embed="rId10"/>
          <a:stretch/>
        </p:blipFill>
        <p:spPr>
          <a:xfrm>
            <a:off x="1817280" y="1606680"/>
            <a:ext cx="134280" cy="134280"/>
          </a:xfrm>
          <a:prstGeom prst="rect">
            <a:avLst/>
          </a:prstGeom>
          <a:ln w="0">
            <a:noFill/>
          </a:ln>
        </p:spPr>
      </p:pic>
      <p:sp>
        <p:nvSpPr>
          <p:cNvPr id="14" name="bg object 30"/>
          <p:cNvSpPr/>
          <p:nvPr/>
        </p:nvSpPr>
        <p:spPr>
          <a:xfrm>
            <a:off x="486360" y="532080"/>
            <a:ext cx="1369800" cy="1110240"/>
          </a:xfrm>
          <a:custGeom>
            <a:avLst/>
            <a:gdLst/>
            <a:ahLst/>
            <a:rect l="l" t="t" r="r" b="b"/>
            <a:pathLst>
              <a:path w="1370330" h="1110614">
                <a:moveTo>
                  <a:pt x="8255" y="0"/>
                </a:moveTo>
                <a:lnTo>
                  <a:pt x="2540" y="2539"/>
                </a:lnTo>
                <a:lnTo>
                  <a:pt x="0" y="8254"/>
                </a:lnTo>
                <a:lnTo>
                  <a:pt x="2540" y="14604"/>
                </a:lnTo>
                <a:lnTo>
                  <a:pt x="5080" y="16509"/>
                </a:lnTo>
                <a:lnTo>
                  <a:pt x="6350" y="17145"/>
                </a:lnTo>
                <a:lnTo>
                  <a:pt x="11430" y="17779"/>
                </a:lnTo>
                <a:lnTo>
                  <a:pt x="15875" y="15875"/>
                </a:lnTo>
                <a:lnTo>
                  <a:pt x="18415" y="11429"/>
                </a:lnTo>
                <a:lnTo>
                  <a:pt x="17145" y="6350"/>
                </a:lnTo>
                <a:lnTo>
                  <a:pt x="16510" y="5079"/>
                </a:lnTo>
                <a:lnTo>
                  <a:pt x="15240" y="3809"/>
                </a:lnTo>
                <a:lnTo>
                  <a:pt x="14605" y="2539"/>
                </a:lnTo>
                <a:lnTo>
                  <a:pt x="8255" y="0"/>
                </a:lnTo>
                <a:close/>
                <a:moveTo>
                  <a:pt x="83185" y="544195"/>
                </a:moveTo>
                <a:lnTo>
                  <a:pt x="76835" y="544829"/>
                </a:lnTo>
                <a:lnTo>
                  <a:pt x="71755" y="547370"/>
                </a:lnTo>
                <a:lnTo>
                  <a:pt x="68580" y="552450"/>
                </a:lnTo>
                <a:lnTo>
                  <a:pt x="68580" y="558800"/>
                </a:lnTo>
                <a:lnTo>
                  <a:pt x="69850" y="562609"/>
                </a:lnTo>
                <a:lnTo>
                  <a:pt x="72390" y="565784"/>
                </a:lnTo>
                <a:lnTo>
                  <a:pt x="76200" y="567054"/>
                </a:lnTo>
                <a:lnTo>
                  <a:pt x="76835" y="567689"/>
                </a:lnTo>
                <a:lnTo>
                  <a:pt x="82550" y="569595"/>
                </a:lnTo>
                <a:lnTo>
                  <a:pt x="88265" y="567054"/>
                </a:lnTo>
                <a:lnTo>
                  <a:pt x="91440" y="561975"/>
                </a:lnTo>
                <a:lnTo>
                  <a:pt x="92075" y="556259"/>
                </a:lnTo>
                <a:lnTo>
                  <a:pt x="92075" y="551814"/>
                </a:lnTo>
                <a:lnTo>
                  <a:pt x="88900" y="547370"/>
                </a:lnTo>
                <a:lnTo>
                  <a:pt x="86995" y="545464"/>
                </a:lnTo>
                <a:lnTo>
                  <a:pt x="83185" y="544195"/>
                </a:lnTo>
                <a:close/>
                <a:moveTo>
                  <a:pt x="82338" y="952500"/>
                </a:moveTo>
                <a:lnTo>
                  <a:pt x="76835" y="952500"/>
                </a:lnTo>
                <a:lnTo>
                  <a:pt x="99695" y="978534"/>
                </a:lnTo>
                <a:lnTo>
                  <a:pt x="82338" y="952500"/>
                </a:lnTo>
                <a:close/>
                <a:moveTo>
                  <a:pt x="54610" y="919479"/>
                </a:moveTo>
                <a:lnTo>
                  <a:pt x="73660" y="948689"/>
                </a:lnTo>
                <a:lnTo>
                  <a:pt x="47625" y="971550"/>
                </a:lnTo>
                <a:lnTo>
                  <a:pt x="76835" y="952500"/>
                </a:lnTo>
                <a:lnTo>
                  <a:pt x="82338" y="952500"/>
                </a:lnTo>
                <a:lnTo>
                  <a:pt x="80645" y="949959"/>
                </a:lnTo>
                <a:lnTo>
                  <a:pt x="85570" y="945514"/>
                </a:lnTo>
                <a:lnTo>
                  <a:pt x="77470" y="945514"/>
                </a:lnTo>
                <a:lnTo>
                  <a:pt x="54610" y="919479"/>
                </a:lnTo>
                <a:close/>
                <a:moveTo>
                  <a:pt x="106680" y="926464"/>
                </a:moveTo>
                <a:lnTo>
                  <a:pt x="77470" y="945514"/>
                </a:lnTo>
                <a:lnTo>
                  <a:pt x="85570" y="945514"/>
                </a:lnTo>
                <a:lnTo>
                  <a:pt x="106680" y="926464"/>
                </a:lnTo>
                <a:close/>
                <a:moveTo>
                  <a:pt x="349250" y="777875"/>
                </a:moveTo>
                <a:lnTo>
                  <a:pt x="342265" y="784859"/>
                </a:lnTo>
                <a:lnTo>
                  <a:pt x="347345" y="789304"/>
                </a:lnTo>
                <a:lnTo>
                  <a:pt x="351790" y="794384"/>
                </a:lnTo>
                <a:lnTo>
                  <a:pt x="358775" y="786764"/>
                </a:lnTo>
                <a:lnTo>
                  <a:pt x="354330" y="782320"/>
                </a:lnTo>
                <a:lnTo>
                  <a:pt x="349250" y="777875"/>
                </a:lnTo>
                <a:close/>
                <a:moveTo>
                  <a:pt x="425615" y="492125"/>
                </a:moveTo>
                <a:lnTo>
                  <a:pt x="419734" y="492125"/>
                </a:lnTo>
                <a:lnTo>
                  <a:pt x="442595" y="518159"/>
                </a:lnTo>
                <a:lnTo>
                  <a:pt x="425615" y="492125"/>
                </a:lnTo>
                <a:close/>
                <a:moveTo>
                  <a:pt x="397509" y="459104"/>
                </a:moveTo>
                <a:lnTo>
                  <a:pt x="416559" y="488314"/>
                </a:lnTo>
                <a:lnTo>
                  <a:pt x="390525" y="511175"/>
                </a:lnTo>
                <a:lnTo>
                  <a:pt x="419734" y="492125"/>
                </a:lnTo>
                <a:lnTo>
                  <a:pt x="425615" y="492125"/>
                </a:lnTo>
                <a:lnTo>
                  <a:pt x="423545" y="488950"/>
                </a:lnTo>
                <a:lnTo>
                  <a:pt x="427884" y="485139"/>
                </a:lnTo>
                <a:lnTo>
                  <a:pt x="420370" y="485139"/>
                </a:lnTo>
                <a:lnTo>
                  <a:pt x="397509" y="459104"/>
                </a:lnTo>
                <a:close/>
                <a:moveTo>
                  <a:pt x="449580" y="466089"/>
                </a:moveTo>
                <a:lnTo>
                  <a:pt x="420370" y="485139"/>
                </a:lnTo>
                <a:lnTo>
                  <a:pt x="427884" y="485139"/>
                </a:lnTo>
                <a:lnTo>
                  <a:pt x="449580" y="466089"/>
                </a:lnTo>
                <a:close/>
                <a:moveTo>
                  <a:pt x="648335" y="586739"/>
                </a:moveTo>
                <a:lnTo>
                  <a:pt x="642620" y="592454"/>
                </a:lnTo>
                <a:lnTo>
                  <a:pt x="650875" y="600709"/>
                </a:lnTo>
                <a:lnTo>
                  <a:pt x="653415" y="600075"/>
                </a:lnTo>
                <a:lnTo>
                  <a:pt x="654685" y="598804"/>
                </a:lnTo>
                <a:lnTo>
                  <a:pt x="655955" y="596900"/>
                </a:lnTo>
                <a:lnTo>
                  <a:pt x="656590" y="594359"/>
                </a:lnTo>
                <a:lnTo>
                  <a:pt x="654050" y="591820"/>
                </a:lnTo>
                <a:lnTo>
                  <a:pt x="648335" y="586739"/>
                </a:lnTo>
                <a:close/>
                <a:moveTo>
                  <a:pt x="877570" y="524509"/>
                </a:moveTo>
                <a:lnTo>
                  <a:pt x="871855" y="530225"/>
                </a:lnTo>
                <a:lnTo>
                  <a:pt x="872490" y="535304"/>
                </a:lnTo>
                <a:lnTo>
                  <a:pt x="872490" y="538479"/>
                </a:lnTo>
                <a:lnTo>
                  <a:pt x="874395" y="546100"/>
                </a:lnTo>
                <a:lnTo>
                  <a:pt x="880110" y="550545"/>
                </a:lnTo>
                <a:lnTo>
                  <a:pt x="888365" y="551179"/>
                </a:lnTo>
                <a:lnTo>
                  <a:pt x="895350" y="547370"/>
                </a:lnTo>
                <a:lnTo>
                  <a:pt x="898525" y="541020"/>
                </a:lnTo>
                <a:lnTo>
                  <a:pt x="897890" y="532764"/>
                </a:lnTo>
                <a:lnTo>
                  <a:pt x="893445" y="527050"/>
                </a:lnTo>
                <a:lnTo>
                  <a:pt x="885825" y="525145"/>
                </a:lnTo>
                <a:lnTo>
                  <a:pt x="882650" y="525145"/>
                </a:lnTo>
                <a:lnTo>
                  <a:pt x="877570" y="524509"/>
                </a:lnTo>
                <a:close/>
                <a:moveTo>
                  <a:pt x="944245" y="814070"/>
                </a:moveTo>
                <a:lnTo>
                  <a:pt x="939165" y="819150"/>
                </a:lnTo>
                <a:lnTo>
                  <a:pt x="942340" y="822959"/>
                </a:lnTo>
                <a:lnTo>
                  <a:pt x="945515" y="826134"/>
                </a:lnTo>
                <a:lnTo>
                  <a:pt x="950595" y="821054"/>
                </a:lnTo>
                <a:lnTo>
                  <a:pt x="947420" y="817245"/>
                </a:lnTo>
                <a:lnTo>
                  <a:pt x="944245" y="814070"/>
                </a:lnTo>
                <a:close/>
                <a:moveTo>
                  <a:pt x="1103630" y="626109"/>
                </a:moveTo>
                <a:lnTo>
                  <a:pt x="1096645" y="632459"/>
                </a:lnTo>
                <a:lnTo>
                  <a:pt x="1101090" y="636904"/>
                </a:lnTo>
                <a:lnTo>
                  <a:pt x="1104900" y="641350"/>
                </a:lnTo>
                <a:lnTo>
                  <a:pt x="1111885" y="634364"/>
                </a:lnTo>
                <a:lnTo>
                  <a:pt x="1107440" y="630554"/>
                </a:lnTo>
                <a:lnTo>
                  <a:pt x="1103630" y="626109"/>
                </a:lnTo>
                <a:close/>
                <a:moveTo>
                  <a:pt x="1155700" y="1097914"/>
                </a:moveTo>
                <a:lnTo>
                  <a:pt x="1150620" y="1103629"/>
                </a:lnTo>
                <a:lnTo>
                  <a:pt x="1153795" y="1107439"/>
                </a:lnTo>
                <a:lnTo>
                  <a:pt x="1157605" y="1110614"/>
                </a:lnTo>
                <a:lnTo>
                  <a:pt x="1163320" y="1105534"/>
                </a:lnTo>
                <a:lnTo>
                  <a:pt x="1155700" y="1097914"/>
                </a:lnTo>
                <a:close/>
                <a:moveTo>
                  <a:pt x="1365885" y="890904"/>
                </a:moveTo>
                <a:lnTo>
                  <a:pt x="1361440" y="894714"/>
                </a:lnTo>
                <a:lnTo>
                  <a:pt x="1366520" y="899795"/>
                </a:lnTo>
                <a:lnTo>
                  <a:pt x="1370330" y="895984"/>
                </a:lnTo>
                <a:lnTo>
                  <a:pt x="1367790" y="893445"/>
                </a:lnTo>
                <a:lnTo>
                  <a:pt x="1365885" y="890904"/>
                </a:lnTo>
                <a:close/>
              </a:path>
            </a:pathLst>
          </a:custGeom>
          <a:solidFill>
            <a:srgbClr val="e8e2c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5" name="bg object 31" descr=""/>
          <p:cNvPicPr/>
          <p:nvPr/>
        </p:nvPicPr>
        <p:blipFill>
          <a:blip r:embed="rId11"/>
          <a:stretch/>
        </p:blipFill>
        <p:spPr>
          <a:xfrm>
            <a:off x="913680" y="47520"/>
            <a:ext cx="140760" cy="140040"/>
          </a:xfrm>
          <a:prstGeom prst="rect">
            <a:avLst/>
          </a:prstGeom>
          <a:ln w="0">
            <a:noFill/>
          </a:ln>
        </p:spPr>
      </p:pic>
      <p:sp>
        <p:nvSpPr>
          <p:cNvPr id="16" name="bg object 32"/>
          <p:cNvSpPr/>
          <p:nvPr/>
        </p:nvSpPr>
        <p:spPr>
          <a:xfrm>
            <a:off x="184680" y="149760"/>
            <a:ext cx="1214280" cy="2076120"/>
          </a:xfrm>
          <a:custGeom>
            <a:avLst/>
            <a:gdLst/>
            <a:ahLst/>
            <a:rect l="l" t="t" r="r" b="b"/>
            <a:pathLst>
              <a:path w="1214755" h="2076450">
                <a:moveTo>
                  <a:pt x="20954" y="2021204"/>
                </a:moveTo>
                <a:lnTo>
                  <a:pt x="6984" y="2021204"/>
                </a:lnTo>
                <a:lnTo>
                  <a:pt x="0" y="2028825"/>
                </a:lnTo>
                <a:lnTo>
                  <a:pt x="0" y="2046604"/>
                </a:lnTo>
                <a:lnTo>
                  <a:pt x="6984" y="2053590"/>
                </a:lnTo>
                <a:lnTo>
                  <a:pt x="20954" y="2053590"/>
                </a:lnTo>
                <a:lnTo>
                  <a:pt x="26669" y="2051050"/>
                </a:lnTo>
                <a:lnTo>
                  <a:pt x="29844" y="2046604"/>
                </a:lnTo>
                <a:lnTo>
                  <a:pt x="34289" y="2041525"/>
                </a:lnTo>
                <a:lnTo>
                  <a:pt x="34289" y="2033904"/>
                </a:lnTo>
                <a:lnTo>
                  <a:pt x="29844" y="2028825"/>
                </a:lnTo>
                <a:lnTo>
                  <a:pt x="26669" y="2024379"/>
                </a:lnTo>
                <a:lnTo>
                  <a:pt x="20954" y="2021204"/>
                </a:lnTo>
                <a:close/>
                <a:moveTo>
                  <a:pt x="186054" y="262890"/>
                </a:moveTo>
                <a:lnTo>
                  <a:pt x="179704" y="262890"/>
                </a:lnTo>
                <a:lnTo>
                  <a:pt x="174625" y="266065"/>
                </a:lnTo>
                <a:lnTo>
                  <a:pt x="171450" y="271145"/>
                </a:lnTo>
                <a:lnTo>
                  <a:pt x="171450" y="276859"/>
                </a:lnTo>
                <a:lnTo>
                  <a:pt x="172719" y="280670"/>
                </a:lnTo>
                <a:lnTo>
                  <a:pt x="175260" y="283845"/>
                </a:lnTo>
                <a:lnTo>
                  <a:pt x="179069" y="285115"/>
                </a:lnTo>
                <a:lnTo>
                  <a:pt x="179704" y="285750"/>
                </a:lnTo>
                <a:lnTo>
                  <a:pt x="185419" y="287654"/>
                </a:lnTo>
                <a:lnTo>
                  <a:pt x="191135" y="285115"/>
                </a:lnTo>
                <a:lnTo>
                  <a:pt x="194310" y="280034"/>
                </a:lnTo>
                <a:lnTo>
                  <a:pt x="194944" y="274320"/>
                </a:lnTo>
                <a:lnTo>
                  <a:pt x="194944" y="269875"/>
                </a:lnTo>
                <a:lnTo>
                  <a:pt x="191769" y="265429"/>
                </a:lnTo>
                <a:lnTo>
                  <a:pt x="189865" y="263525"/>
                </a:lnTo>
                <a:lnTo>
                  <a:pt x="186054" y="262890"/>
                </a:lnTo>
                <a:close/>
                <a:moveTo>
                  <a:pt x="295274" y="2059304"/>
                </a:moveTo>
                <a:lnTo>
                  <a:pt x="292099" y="2059304"/>
                </a:lnTo>
                <a:lnTo>
                  <a:pt x="290195" y="2059940"/>
                </a:lnTo>
                <a:lnTo>
                  <a:pt x="282574" y="2061845"/>
                </a:lnTo>
                <a:lnTo>
                  <a:pt x="282574" y="2073909"/>
                </a:lnTo>
                <a:lnTo>
                  <a:pt x="292099" y="2076450"/>
                </a:lnTo>
                <a:lnTo>
                  <a:pt x="295274" y="2076450"/>
                </a:lnTo>
                <a:lnTo>
                  <a:pt x="301624" y="2073909"/>
                </a:lnTo>
                <a:lnTo>
                  <a:pt x="303530" y="2068195"/>
                </a:lnTo>
                <a:lnTo>
                  <a:pt x="301624" y="2061845"/>
                </a:lnTo>
                <a:lnTo>
                  <a:pt x="295274" y="2059304"/>
                </a:lnTo>
                <a:close/>
                <a:moveTo>
                  <a:pt x="528108" y="210184"/>
                </a:moveTo>
                <a:lnTo>
                  <a:pt x="522605" y="210184"/>
                </a:lnTo>
                <a:lnTo>
                  <a:pt x="545465" y="236220"/>
                </a:lnTo>
                <a:lnTo>
                  <a:pt x="528108" y="210184"/>
                </a:lnTo>
                <a:close/>
                <a:moveTo>
                  <a:pt x="500380" y="177165"/>
                </a:moveTo>
                <a:lnTo>
                  <a:pt x="519430" y="206375"/>
                </a:lnTo>
                <a:lnTo>
                  <a:pt x="493394" y="229234"/>
                </a:lnTo>
                <a:lnTo>
                  <a:pt x="522605" y="210184"/>
                </a:lnTo>
                <a:lnTo>
                  <a:pt x="528108" y="210184"/>
                </a:lnTo>
                <a:lnTo>
                  <a:pt x="526415" y="207645"/>
                </a:lnTo>
                <a:lnTo>
                  <a:pt x="531340" y="203200"/>
                </a:lnTo>
                <a:lnTo>
                  <a:pt x="523240" y="203200"/>
                </a:lnTo>
                <a:lnTo>
                  <a:pt x="500380" y="177165"/>
                </a:lnTo>
                <a:close/>
                <a:moveTo>
                  <a:pt x="552450" y="184150"/>
                </a:moveTo>
                <a:lnTo>
                  <a:pt x="523240" y="203200"/>
                </a:lnTo>
                <a:lnTo>
                  <a:pt x="531340" y="203200"/>
                </a:lnTo>
                <a:lnTo>
                  <a:pt x="552450" y="184150"/>
                </a:lnTo>
                <a:close/>
                <a:moveTo>
                  <a:pt x="751205" y="304800"/>
                </a:moveTo>
                <a:lnTo>
                  <a:pt x="745490" y="310515"/>
                </a:lnTo>
                <a:lnTo>
                  <a:pt x="750570" y="316229"/>
                </a:lnTo>
                <a:lnTo>
                  <a:pt x="751205" y="316229"/>
                </a:lnTo>
                <a:lnTo>
                  <a:pt x="753745" y="318770"/>
                </a:lnTo>
                <a:lnTo>
                  <a:pt x="756285" y="318134"/>
                </a:lnTo>
                <a:lnTo>
                  <a:pt x="757555" y="316865"/>
                </a:lnTo>
                <a:lnTo>
                  <a:pt x="758825" y="314959"/>
                </a:lnTo>
                <a:lnTo>
                  <a:pt x="759460" y="313054"/>
                </a:lnTo>
                <a:lnTo>
                  <a:pt x="756920" y="310515"/>
                </a:lnTo>
                <a:lnTo>
                  <a:pt x="756920" y="309879"/>
                </a:lnTo>
                <a:lnTo>
                  <a:pt x="755015" y="308609"/>
                </a:lnTo>
                <a:lnTo>
                  <a:pt x="751205" y="304800"/>
                </a:lnTo>
                <a:close/>
                <a:moveTo>
                  <a:pt x="832485" y="220345"/>
                </a:moveTo>
                <a:lnTo>
                  <a:pt x="828040" y="224790"/>
                </a:lnTo>
                <a:lnTo>
                  <a:pt x="831215" y="227329"/>
                </a:lnTo>
                <a:lnTo>
                  <a:pt x="833755" y="229870"/>
                </a:lnTo>
                <a:lnTo>
                  <a:pt x="837565" y="225425"/>
                </a:lnTo>
                <a:lnTo>
                  <a:pt x="832485" y="220345"/>
                </a:lnTo>
                <a:close/>
                <a:moveTo>
                  <a:pt x="963295" y="168275"/>
                </a:moveTo>
                <a:lnTo>
                  <a:pt x="956310" y="172084"/>
                </a:lnTo>
                <a:lnTo>
                  <a:pt x="951865" y="179070"/>
                </a:lnTo>
                <a:lnTo>
                  <a:pt x="952500" y="187959"/>
                </a:lnTo>
                <a:lnTo>
                  <a:pt x="969010" y="201295"/>
                </a:lnTo>
                <a:lnTo>
                  <a:pt x="975360" y="200659"/>
                </a:lnTo>
                <a:lnTo>
                  <a:pt x="981075" y="196850"/>
                </a:lnTo>
                <a:lnTo>
                  <a:pt x="984885" y="191134"/>
                </a:lnTo>
                <a:lnTo>
                  <a:pt x="985520" y="185420"/>
                </a:lnTo>
                <a:lnTo>
                  <a:pt x="984250" y="179070"/>
                </a:lnTo>
                <a:lnTo>
                  <a:pt x="963295" y="168275"/>
                </a:lnTo>
                <a:close/>
                <a:moveTo>
                  <a:pt x="980440" y="242570"/>
                </a:moveTo>
                <a:lnTo>
                  <a:pt x="974725" y="248284"/>
                </a:lnTo>
                <a:lnTo>
                  <a:pt x="975360" y="254000"/>
                </a:lnTo>
                <a:lnTo>
                  <a:pt x="975360" y="256540"/>
                </a:lnTo>
                <a:lnTo>
                  <a:pt x="977265" y="264159"/>
                </a:lnTo>
                <a:lnTo>
                  <a:pt x="982980" y="268604"/>
                </a:lnTo>
                <a:lnTo>
                  <a:pt x="991235" y="269240"/>
                </a:lnTo>
                <a:lnTo>
                  <a:pt x="998220" y="266065"/>
                </a:lnTo>
                <a:lnTo>
                  <a:pt x="1001395" y="259079"/>
                </a:lnTo>
                <a:lnTo>
                  <a:pt x="1000760" y="250825"/>
                </a:lnTo>
                <a:lnTo>
                  <a:pt x="996315" y="245109"/>
                </a:lnTo>
                <a:lnTo>
                  <a:pt x="988695" y="243204"/>
                </a:lnTo>
                <a:lnTo>
                  <a:pt x="985520" y="243204"/>
                </a:lnTo>
                <a:lnTo>
                  <a:pt x="980440" y="242570"/>
                </a:lnTo>
                <a:close/>
                <a:moveTo>
                  <a:pt x="1050925" y="0"/>
                </a:moveTo>
                <a:lnTo>
                  <a:pt x="1045210" y="5715"/>
                </a:lnTo>
                <a:lnTo>
                  <a:pt x="1049020" y="9525"/>
                </a:lnTo>
                <a:lnTo>
                  <a:pt x="1052830" y="12700"/>
                </a:lnTo>
                <a:lnTo>
                  <a:pt x="1058545" y="6984"/>
                </a:lnTo>
                <a:lnTo>
                  <a:pt x="1054735" y="3175"/>
                </a:lnTo>
                <a:lnTo>
                  <a:pt x="1050925" y="0"/>
                </a:lnTo>
                <a:close/>
                <a:moveTo>
                  <a:pt x="1206500" y="344170"/>
                </a:moveTo>
                <a:lnTo>
                  <a:pt x="1199515" y="351154"/>
                </a:lnTo>
                <a:lnTo>
                  <a:pt x="1203960" y="354965"/>
                </a:lnTo>
                <a:lnTo>
                  <a:pt x="1207770" y="359409"/>
                </a:lnTo>
                <a:lnTo>
                  <a:pt x="1214755" y="353059"/>
                </a:lnTo>
                <a:lnTo>
                  <a:pt x="1210310" y="348615"/>
                </a:lnTo>
                <a:lnTo>
                  <a:pt x="1206500" y="344170"/>
                </a:lnTo>
                <a:close/>
              </a:path>
            </a:pathLst>
          </a:custGeom>
          <a:solidFill>
            <a:srgbClr val="e8e2c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7" name="bg object 33" descr=""/>
          <p:cNvPicPr/>
          <p:nvPr/>
        </p:nvPicPr>
        <p:blipFill>
          <a:blip r:embed="rId12"/>
          <a:stretch/>
        </p:blipFill>
        <p:spPr>
          <a:xfrm>
            <a:off x="236160" y="2349360"/>
            <a:ext cx="140760" cy="140040"/>
          </a:xfrm>
          <a:prstGeom prst="rect">
            <a:avLst/>
          </a:prstGeom>
          <a:ln w="0">
            <a:noFill/>
          </a:ln>
        </p:spPr>
      </p:pic>
      <p:sp>
        <p:nvSpPr>
          <p:cNvPr id="18" name="bg object 34"/>
          <p:cNvSpPr/>
          <p:nvPr/>
        </p:nvSpPr>
        <p:spPr>
          <a:xfrm>
            <a:off x="4320" y="1604160"/>
            <a:ext cx="988200" cy="1207440"/>
          </a:xfrm>
          <a:custGeom>
            <a:avLst/>
            <a:gdLst/>
            <a:ahLst/>
            <a:rect l="l" t="t" r="r" b="b"/>
            <a:pathLst>
              <a:path w="988694" h="1207770">
                <a:moveTo>
                  <a:pt x="31114" y="1058545"/>
                </a:moveTo>
                <a:lnTo>
                  <a:pt x="25400" y="1058545"/>
                </a:lnTo>
                <a:lnTo>
                  <a:pt x="48260" y="1084579"/>
                </a:lnTo>
                <a:lnTo>
                  <a:pt x="31114" y="1058545"/>
                </a:lnTo>
                <a:close/>
                <a:moveTo>
                  <a:pt x="3175" y="1025525"/>
                </a:moveTo>
                <a:lnTo>
                  <a:pt x="22225" y="1054734"/>
                </a:lnTo>
                <a:lnTo>
                  <a:pt x="0" y="1074420"/>
                </a:lnTo>
                <a:lnTo>
                  <a:pt x="0" y="1075054"/>
                </a:lnTo>
                <a:lnTo>
                  <a:pt x="25400" y="1058545"/>
                </a:lnTo>
                <a:lnTo>
                  <a:pt x="31114" y="1058545"/>
                </a:lnTo>
                <a:lnTo>
                  <a:pt x="29209" y="1056004"/>
                </a:lnTo>
                <a:lnTo>
                  <a:pt x="33655" y="1052195"/>
                </a:lnTo>
                <a:lnTo>
                  <a:pt x="26034" y="1052195"/>
                </a:lnTo>
                <a:lnTo>
                  <a:pt x="3175" y="1025525"/>
                </a:lnTo>
                <a:close/>
                <a:moveTo>
                  <a:pt x="55245" y="1033145"/>
                </a:moveTo>
                <a:lnTo>
                  <a:pt x="26034" y="1052195"/>
                </a:lnTo>
                <a:lnTo>
                  <a:pt x="33655" y="1052195"/>
                </a:lnTo>
                <a:lnTo>
                  <a:pt x="55245" y="1033145"/>
                </a:lnTo>
                <a:close/>
                <a:moveTo>
                  <a:pt x="254000" y="1153159"/>
                </a:moveTo>
                <a:lnTo>
                  <a:pt x="248284" y="1158875"/>
                </a:lnTo>
                <a:lnTo>
                  <a:pt x="252094" y="1162684"/>
                </a:lnTo>
                <a:lnTo>
                  <a:pt x="253365" y="1164590"/>
                </a:lnTo>
                <a:lnTo>
                  <a:pt x="254000" y="1164590"/>
                </a:lnTo>
                <a:lnTo>
                  <a:pt x="256540" y="1167129"/>
                </a:lnTo>
                <a:lnTo>
                  <a:pt x="259079" y="1166495"/>
                </a:lnTo>
                <a:lnTo>
                  <a:pt x="260350" y="1165225"/>
                </a:lnTo>
                <a:lnTo>
                  <a:pt x="262255" y="1163954"/>
                </a:lnTo>
                <a:lnTo>
                  <a:pt x="262255" y="1161415"/>
                </a:lnTo>
                <a:lnTo>
                  <a:pt x="259715" y="1158875"/>
                </a:lnTo>
                <a:lnTo>
                  <a:pt x="259715" y="1158240"/>
                </a:lnTo>
                <a:lnTo>
                  <a:pt x="257809" y="1156970"/>
                </a:lnTo>
                <a:lnTo>
                  <a:pt x="254000" y="1153159"/>
                </a:lnTo>
                <a:close/>
                <a:moveTo>
                  <a:pt x="316230" y="662304"/>
                </a:moveTo>
                <a:lnTo>
                  <a:pt x="310515" y="665479"/>
                </a:lnTo>
                <a:lnTo>
                  <a:pt x="307975" y="670559"/>
                </a:lnTo>
                <a:lnTo>
                  <a:pt x="310515" y="676909"/>
                </a:lnTo>
                <a:lnTo>
                  <a:pt x="312420" y="678815"/>
                </a:lnTo>
                <a:lnTo>
                  <a:pt x="314325" y="679450"/>
                </a:lnTo>
                <a:lnTo>
                  <a:pt x="319405" y="680720"/>
                </a:lnTo>
                <a:lnTo>
                  <a:pt x="323850" y="678179"/>
                </a:lnTo>
                <a:lnTo>
                  <a:pt x="325755" y="673734"/>
                </a:lnTo>
                <a:lnTo>
                  <a:pt x="325120" y="668654"/>
                </a:lnTo>
                <a:lnTo>
                  <a:pt x="324484" y="667384"/>
                </a:lnTo>
                <a:lnTo>
                  <a:pt x="321945" y="664845"/>
                </a:lnTo>
                <a:lnTo>
                  <a:pt x="316230" y="662304"/>
                </a:lnTo>
                <a:close/>
                <a:moveTo>
                  <a:pt x="335280" y="1068704"/>
                </a:moveTo>
                <a:lnTo>
                  <a:pt x="331470" y="1073150"/>
                </a:lnTo>
                <a:lnTo>
                  <a:pt x="336550" y="1078229"/>
                </a:lnTo>
                <a:lnTo>
                  <a:pt x="340359" y="1073784"/>
                </a:lnTo>
                <a:lnTo>
                  <a:pt x="335280" y="1068704"/>
                </a:lnTo>
                <a:close/>
                <a:moveTo>
                  <a:pt x="466089" y="1016634"/>
                </a:moveTo>
                <a:lnTo>
                  <a:pt x="459105" y="1020445"/>
                </a:lnTo>
                <a:lnTo>
                  <a:pt x="454659" y="1027429"/>
                </a:lnTo>
                <a:lnTo>
                  <a:pt x="455930" y="1036320"/>
                </a:lnTo>
                <a:lnTo>
                  <a:pt x="472439" y="1050290"/>
                </a:lnTo>
                <a:lnTo>
                  <a:pt x="478155" y="1049020"/>
                </a:lnTo>
                <a:lnTo>
                  <a:pt x="483870" y="1045209"/>
                </a:lnTo>
                <a:lnTo>
                  <a:pt x="487680" y="1040129"/>
                </a:lnTo>
                <a:lnTo>
                  <a:pt x="488314" y="1033779"/>
                </a:lnTo>
                <a:lnTo>
                  <a:pt x="487045" y="1027429"/>
                </a:lnTo>
                <a:lnTo>
                  <a:pt x="466089" y="1016634"/>
                </a:lnTo>
                <a:close/>
                <a:moveTo>
                  <a:pt x="483234" y="1090929"/>
                </a:moveTo>
                <a:lnTo>
                  <a:pt x="477520" y="1096645"/>
                </a:lnTo>
                <a:lnTo>
                  <a:pt x="478155" y="1101725"/>
                </a:lnTo>
                <a:lnTo>
                  <a:pt x="478155" y="1104900"/>
                </a:lnTo>
                <a:lnTo>
                  <a:pt x="480059" y="1112520"/>
                </a:lnTo>
                <a:lnTo>
                  <a:pt x="486409" y="1116965"/>
                </a:lnTo>
                <a:lnTo>
                  <a:pt x="494030" y="1117600"/>
                </a:lnTo>
                <a:lnTo>
                  <a:pt x="501014" y="1114425"/>
                </a:lnTo>
                <a:lnTo>
                  <a:pt x="504189" y="1107440"/>
                </a:lnTo>
                <a:lnTo>
                  <a:pt x="503555" y="1099184"/>
                </a:lnTo>
                <a:lnTo>
                  <a:pt x="499109" y="1093470"/>
                </a:lnTo>
                <a:lnTo>
                  <a:pt x="491489" y="1091565"/>
                </a:lnTo>
                <a:lnTo>
                  <a:pt x="488314" y="1091565"/>
                </a:lnTo>
                <a:lnTo>
                  <a:pt x="483234" y="1090929"/>
                </a:lnTo>
                <a:close/>
                <a:moveTo>
                  <a:pt x="553720" y="848359"/>
                </a:moveTo>
                <a:lnTo>
                  <a:pt x="548005" y="854075"/>
                </a:lnTo>
                <a:lnTo>
                  <a:pt x="555625" y="861695"/>
                </a:lnTo>
                <a:lnTo>
                  <a:pt x="561340" y="855345"/>
                </a:lnTo>
                <a:lnTo>
                  <a:pt x="553720" y="848359"/>
                </a:lnTo>
                <a:close/>
                <a:moveTo>
                  <a:pt x="709295" y="1192529"/>
                </a:moveTo>
                <a:lnTo>
                  <a:pt x="702310" y="1199515"/>
                </a:lnTo>
                <a:lnTo>
                  <a:pt x="711200" y="1207770"/>
                </a:lnTo>
                <a:lnTo>
                  <a:pt x="717550" y="1201420"/>
                </a:lnTo>
                <a:lnTo>
                  <a:pt x="713105" y="1196975"/>
                </a:lnTo>
                <a:lnTo>
                  <a:pt x="709295" y="1192529"/>
                </a:lnTo>
                <a:close/>
                <a:moveTo>
                  <a:pt x="706120" y="0"/>
                </a:moveTo>
                <a:lnTo>
                  <a:pt x="692150" y="0"/>
                </a:lnTo>
                <a:lnTo>
                  <a:pt x="684530" y="7620"/>
                </a:lnTo>
                <a:lnTo>
                  <a:pt x="684530" y="25400"/>
                </a:lnTo>
                <a:lnTo>
                  <a:pt x="692150" y="33020"/>
                </a:lnTo>
                <a:lnTo>
                  <a:pt x="706120" y="33020"/>
                </a:lnTo>
                <a:lnTo>
                  <a:pt x="711835" y="29845"/>
                </a:lnTo>
                <a:lnTo>
                  <a:pt x="715010" y="25400"/>
                </a:lnTo>
                <a:lnTo>
                  <a:pt x="719455" y="20320"/>
                </a:lnTo>
                <a:lnTo>
                  <a:pt x="719455" y="12700"/>
                </a:lnTo>
                <a:lnTo>
                  <a:pt x="715010" y="7620"/>
                </a:lnTo>
                <a:lnTo>
                  <a:pt x="711835" y="3175"/>
                </a:lnTo>
                <a:lnTo>
                  <a:pt x="706120" y="0"/>
                </a:lnTo>
                <a:close/>
                <a:moveTo>
                  <a:pt x="980440" y="38100"/>
                </a:moveTo>
                <a:lnTo>
                  <a:pt x="976630" y="38100"/>
                </a:lnTo>
                <a:lnTo>
                  <a:pt x="967105" y="40640"/>
                </a:lnTo>
                <a:lnTo>
                  <a:pt x="967105" y="52704"/>
                </a:lnTo>
                <a:lnTo>
                  <a:pt x="975360" y="54609"/>
                </a:lnTo>
                <a:lnTo>
                  <a:pt x="976630" y="55245"/>
                </a:lnTo>
                <a:lnTo>
                  <a:pt x="980440" y="55245"/>
                </a:lnTo>
                <a:lnTo>
                  <a:pt x="986155" y="52704"/>
                </a:lnTo>
                <a:lnTo>
                  <a:pt x="988695" y="46990"/>
                </a:lnTo>
                <a:lnTo>
                  <a:pt x="986155" y="40640"/>
                </a:lnTo>
                <a:lnTo>
                  <a:pt x="980440" y="38100"/>
                </a:lnTo>
                <a:close/>
              </a:path>
            </a:pathLst>
          </a:custGeom>
          <a:solidFill>
            <a:srgbClr val="e8e2c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9" name="bg object 35" descr=""/>
          <p:cNvPicPr/>
          <p:nvPr/>
        </p:nvPicPr>
        <p:blipFill>
          <a:blip r:embed="rId13"/>
          <a:stretch/>
        </p:blipFill>
        <p:spPr>
          <a:xfrm>
            <a:off x="739800" y="1781640"/>
            <a:ext cx="140760" cy="140040"/>
          </a:xfrm>
          <a:prstGeom prst="rect">
            <a:avLst/>
          </a:prstGeom>
          <a:ln w="0">
            <a:noFill/>
          </a:ln>
        </p:spPr>
      </p:pic>
      <p:sp>
        <p:nvSpPr>
          <p:cNvPr id="20" name="bg object 36"/>
          <p:cNvSpPr/>
          <p:nvPr/>
        </p:nvSpPr>
        <p:spPr>
          <a:xfrm>
            <a:off x="22680" y="964440"/>
            <a:ext cx="1751040" cy="1279080"/>
          </a:xfrm>
          <a:custGeom>
            <a:avLst/>
            <a:gdLst/>
            <a:ahLst/>
            <a:rect l="l" t="t" r="r" b="b"/>
            <a:pathLst>
              <a:path w="1751330" h="1279525">
                <a:moveTo>
                  <a:pt x="22224" y="0"/>
                </a:moveTo>
                <a:lnTo>
                  <a:pt x="12065" y="0"/>
                </a:lnTo>
                <a:lnTo>
                  <a:pt x="0" y="12065"/>
                </a:lnTo>
                <a:lnTo>
                  <a:pt x="0" y="22225"/>
                </a:lnTo>
                <a:lnTo>
                  <a:pt x="9524" y="31750"/>
                </a:lnTo>
                <a:lnTo>
                  <a:pt x="15874" y="33654"/>
                </a:lnTo>
                <a:lnTo>
                  <a:pt x="20955" y="32385"/>
                </a:lnTo>
                <a:lnTo>
                  <a:pt x="27305" y="31750"/>
                </a:lnTo>
                <a:lnTo>
                  <a:pt x="32384" y="27304"/>
                </a:lnTo>
                <a:lnTo>
                  <a:pt x="33020" y="20320"/>
                </a:lnTo>
                <a:lnTo>
                  <a:pt x="33655" y="15240"/>
                </a:lnTo>
                <a:lnTo>
                  <a:pt x="31750" y="9525"/>
                </a:lnTo>
                <a:lnTo>
                  <a:pt x="22224" y="0"/>
                </a:lnTo>
                <a:close/>
                <a:moveTo>
                  <a:pt x="174625" y="1183004"/>
                </a:moveTo>
                <a:lnTo>
                  <a:pt x="168275" y="1183004"/>
                </a:lnTo>
                <a:lnTo>
                  <a:pt x="163195" y="1186179"/>
                </a:lnTo>
                <a:lnTo>
                  <a:pt x="160020" y="1191260"/>
                </a:lnTo>
                <a:lnTo>
                  <a:pt x="160020" y="1197610"/>
                </a:lnTo>
                <a:lnTo>
                  <a:pt x="161290" y="1200785"/>
                </a:lnTo>
                <a:lnTo>
                  <a:pt x="163829" y="1204595"/>
                </a:lnTo>
                <a:lnTo>
                  <a:pt x="167004" y="1205865"/>
                </a:lnTo>
                <a:lnTo>
                  <a:pt x="167640" y="1206500"/>
                </a:lnTo>
                <a:lnTo>
                  <a:pt x="173990" y="1207770"/>
                </a:lnTo>
                <a:lnTo>
                  <a:pt x="179070" y="1205229"/>
                </a:lnTo>
                <a:lnTo>
                  <a:pt x="182879" y="1200785"/>
                </a:lnTo>
                <a:lnTo>
                  <a:pt x="183515" y="1194435"/>
                </a:lnTo>
                <a:lnTo>
                  <a:pt x="183515" y="1189990"/>
                </a:lnTo>
                <a:lnTo>
                  <a:pt x="182244" y="1188720"/>
                </a:lnTo>
                <a:lnTo>
                  <a:pt x="179704" y="1185545"/>
                </a:lnTo>
                <a:lnTo>
                  <a:pt x="177800" y="1183640"/>
                </a:lnTo>
                <a:lnTo>
                  <a:pt x="174625" y="1183004"/>
                </a:lnTo>
                <a:close/>
                <a:moveTo>
                  <a:pt x="182879" y="216535"/>
                </a:moveTo>
                <a:lnTo>
                  <a:pt x="178435" y="219075"/>
                </a:lnTo>
                <a:lnTo>
                  <a:pt x="175895" y="223520"/>
                </a:lnTo>
                <a:lnTo>
                  <a:pt x="177165" y="228600"/>
                </a:lnTo>
                <a:lnTo>
                  <a:pt x="177800" y="229870"/>
                </a:lnTo>
                <a:lnTo>
                  <a:pt x="179070" y="231140"/>
                </a:lnTo>
                <a:lnTo>
                  <a:pt x="179704" y="232410"/>
                </a:lnTo>
                <a:lnTo>
                  <a:pt x="186054" y="234950"/>
                </a:lnTo>
                <a:lnTo>
                  <a:pt x="191135" y="231775"/>
                </a:lnTo>
                <a:lnTo>
                  <a:pt x="194310" y="226060"/>
                </a:lnTo>
                <a:lnTo>
                  <a:pt x="191769" y="220345"/>
                </a:lnTo>
                <a:lnTo>
                  <a:pt x="189229" y="218440"/>
                </a:lnTo>
                <a:lnTo>
                  <a:pt x="187960" y="217804"/>
                </a:lnTo>
                <a:lnTo>
                  <a:pt x="182879" y="216535"/>
                </a:lnTo>
                <a:close/>
                <a:moveTo>
                  <a:pt x="516641" y="1130300"/>
                </a:moveTo>
                <a:lnTo>
                  <a:pt x="510540" y="1130300"/>
                </a:lnTo>
                <a:lnTo>
                  <a:pt x="534035" y="1156970"/>
                </a:lnTo>
                <a:lnTo>
                  <a:pt x="516641" y="1130300"/>
                </a:lnTo>
                <a:close/>
                <a:moveTo>
                  <a:pt x="488950" y="1097915"/>
                </a:moveTo>
                <a:lnTo>
                  <a:pt x="508000" y="1126490"/>
                </a:lnTo>
                <a:lnTo>
                  <a:pt x="481965" y="1149985"/>
                </a:lnTo>
                <a:lnTo>
                  <a:pt x="510540" y="1130300"/>
                </a:lnTo>
                <a:lnTo>
                  <a:pt x="516641" y="1130300"/>
                </a:lnTo>
                <a:lnTo>
                  <a:pt x="514985" y="1127760"/>
                </a:lnTo>
                <a:lnTo>
                  <a:pt x="519324" y="1123950"/>
                </a:lnTo>
                <a:lnTo>
                  <a:pt x="511810" y="1123950"/>
                </a:lnTo>
                <a:lnTo>
                  <a:pt x="488950" y="1097915"/>
                </a:lnTo>
                <a:close/>
                <a:moveTo>
                  <a:pt x="541020" y="1104900"/>
                </a:moveTo>
                <a:lnTo>
                  <a:pt x="511810" y="1123950"/>
                </a:lnTo>
                <a:lnTo>
                  <a:pt x="519324" y="1123950"/>
                </a:lnTo>
                <a:lnTo>
                  <a:pt x="541020" y="1104900"/>
                </a:lnTo>
                <a:close/>
                <a:moveTo>
                  <a:pt x="724535" y="626745"/>
                </a:moveTo>
                <a:lnTo>
                  <a:pt x="715010" y="629920"/>
                </a:lnTo>
                <a:lnTo>
                  <a:pt x="713105" y="631190"/>
                </a:lnTo>
                <a:lnTo>
                  <a:pt x="711200" y="633095"/>
                </a:lnTo>
                <a:lnTo>
                  <a:pt x="708660" y="640715"/>
                </a:lnTo>
                <a:lnTo>
                  <a:pt x="711835" y="647065"/>
                </a:lnTo>
                <a:lnTo>
                  <a:pt x="718185" y="649604"/>
                </a:lnTo>
                <a:lnTo>
                  <a:pt x="725805" y="647065"/>
                </a:lnTo>
                <a:lnTo>
                  <a:pt x="727710" y="645795"/>
                </a:lnTo>
                <a:lnTo>
                  <a:pt x="728980" y="643254"/>
                </a:lnTo>
                <a:lnTo>
                  <a:pt x="729615" y="640715"/>
                </a:lnTo>
                <a:lnTo>
                  <a:pt x="732155" y="634365"/>
                </a:lnTo>
                <a:lnTo>
                  <a:pt x="724535" y="626745"/>
                </a:lnTo>
                <a:close/>
                <a:moveTo>
                  <a:pt x="739775" y="1224915"/>
                </a:moveTo>
                <a:lnTo>
                  <a:pt x="734060" y="1230629"/>
                </a:lnTo>
                <a:lnTo>
                  <a:pt x="737870" y="1234440"/>
                </a:lnTo>
                <a:lnTo>
                  <a:pt x="739140" y="1236345"/>
                </a:lnTo>
                <a:lnTo>
                  <a:pt x="741680" y="1238885"/>
                </a:lnTo>
                <a:lnTo>
                  <a:pt x="744220" y="1238250"/>
                </a:lnTo>
                <a:lnTo>
                  <a:pt x="746125" y="1236979"/>
                </a:lnTo>
                <a:lnTo>
                  <a:pt x="747395" y="1235710"/>
                </a:lnTo>
                <a:lnTo>
                  <a:pt x="748030" y="1233170"/>
                </a:lnTo>
                <a:lnTo>
                  <a:pt x="739775" y="1224915"/>
                </a:lnTo>
                <a:close/>
                <a:moveTo>
                  <a:pt x="821055" y="1140460"/>
                </a:moveTo>
                <a:lnTo>
                  <a:pt x="816610" y="1144904"/>
                </a:lnTo>
                <a:lnTo>
                  <a:pt x="821690" y="1149985"/>
                </a:lnTo>
                <a:lnTo>
                  <a:pt x="826135" y="1146175"/>
                </a:lnTo>
                <a:lnTo>
                  <a:pt x="821055" y="1140460"/>
                </a:lnTo>
                <a:close/>
                <a:moveTo>
                  <a:pt x="951865" y="1088390"/>
                </a:moveTo>
                <a:lnTo>
                  <a:pt x="944245" y="1092200"/>
                </a:lnTo>
                <a:lnTo>
                  <a:pt x="940435" y="1099185"/>
                </a:lnTo>
                <a:lnTo>
                  <a:pt x="941070" y="1108710"/>
                </a:lnTo>
                <a:lnTo>
                  <a:pt x="957580" y="1122045"/>
                </a:lnTo>
                <a:lnTo>
                  <a:pt x="963930" y="1120775"/>
                </a:lnTo>
                <a:lnTo>
                  <a:pt x="969645" y="1116965"/>
                </a:lnTo>
                <a:lnTo>
                  <a:pt x="972820" y="1111885"/>
                </a:lnTo>
                <a:lnTo>
                  <a:pt x="974090" y="1105535"/>
                </a:lnTo>
                <a:lnTo>
                  <a:pt x="972820" y="1099185"/>
                </a:lnTo>
                <a:lnTo>
                  <a:pt x="951865" y="1088390"/>
                </a:lnTo>
                <a:close/>
                <a:moveTo>
                  <a:pt x="969010" y="1162685"/>
                </a:moveTo>
                <a:lnTo>
                  <a:pt x="963295" y="1168400"/>
                </a:lnTo>
                <a:lnTo>
                  <a:pt x="963930" y="1173479"/>
                </a:lnTo>
                <a:lnTo>
                  <a:pt x="963930" y="1175385"/>
                </a:lnTo>
                <a:lnTo>
                  <a:pt x="963295" y="1176654"/>
                </a:lnTo>
                <a:lnTo>
                  <a:pt x="965835" y="1184275"/>
                </a:lnTo>
                <a:lnTo>
                  <a:pt x="971550" y="1188720"/>
                </a:lnTo>
                <a:lnTo>
                  <a:pt x="979170" y="1189354"/>
                </a:lnTo>
                <a:lnTo>
                  <a:pt x="986155" y="1186179"/>
                </a:lnTo>
                <a:lnTo>
                  <a:pt x="989965" y="1179195"/>
                </a:lnTo>
                <a:lnTo>
                  <a:pt x="989330" y="1171575"/>
                </a:lnTo>
                <a:lnTo>
                  <a:pt x="984885" y="1165225"/>
                </a:lnTo>
                <a:lnTo>
                  <a:pt x="977265" y="1163320"/>
                </a:lnTo>
                <a:lnTo>
                  <a:pt x="974090" y="1163320"/>
                </a:lnTo>
                <a:lnTo>
                  <a:pt x="969010" y="1162685"/>
                </a:lnTo>
                <a:close/>
                <a:moveTo>
                  <a:pt x="1039495" y="920115"/>
                </a:moveTo>
                <a:lnTo>
                  <a:pt x="1033780" y="925829"/>
                </a:lnTo>
                <a:lnTo>
                  <a:pt x="1041400" y="933450"/>
                </a:lnTo>
                <a:lnTo>
                  <a:pt x="1047115" y="927735"/>
                </a:lnTo>
                <a:lnTo>
                  <a:pt x="1039495" y="920115"/>
                </a:lnTo>
                <a:close/>
                <a:moveTo>
                  <a:pt x="1194435" y="1264920"/>
                </a:moveTo>
                <a:lnTo>
                  <a:pt x="1188085" y="1271270"/>
                </a:lnTo>
                <a:lnTo>
                  <a:pt x="1192530" y="1275079"/>
                </a:lnTo>
                <a:lnTo>
                  <a:pt x="1196340" y="1279525"/>
                </a:lnTo>
                <a:lnTo>
                  <a:pt x="1203325" y="1273175"/>
                </a:lnTo>
                <a:lnTo>
                  <a:pt x="1198880" y="1268729"/>
                </a:lnTo>
                <a:lnTo>
                  <a:pt x="1194435" y="1264920"/>
                </a:lnTo>
                <a:close/>
                <a:moveTo>
                  <a:pt x="1205230" y="507365"/>
                </a:moveTo>
                <a:lnTo>
                  <a:pt x="1200150" y="508635"/>
                </a:lnTo>
                <a:lnTo>
                  <a:pt x="1195070" y="511175"/>
                </a:lnTo>
                <a:lnTo>
                  <a:pt x="1191260" y="516254"/>
                </a:lnTo>
                <a:lnTo>
                  <a:pt x="1189355" y="523240"/>
                </a:lnTo>
                <a:lnTo>
                  <a:pt x="1193165" y="530225"/>
                </a:lnTo>
                <a:lnTo>
                  <a:pt x="1199515" y="533400"/>
                </a:lnTo>
                <a:lnTo>
                  <a:pt x="1207135" y="532129"/>
                </a:lnTo>
                <a:lnTo>
                  <a:pt x="1209675" y="530225"/>
                </a:lnTo>
                <a:lnTo>
                  <a:pt x="1213485" y="526415"/>
                </a:lnTo>
                <a:lnTo>
                  <a:pt x="1218565" y="521970"/>
                </a:lnTo>
                <a:lnTo>
                  <a:pt x="1218565" y="512445"/>
                </a:lnTo>
                <a:lnTo>
                  <a:pt x="1211580" y="509270"/>
                </a:lnTo>
                <a:lnTo>
                  <a:pt x="1205230" y="507365"/>
                </a:lnTo>
                <a:close/>
                <a:moveTo>
                  <a:pt x="1699259" y="485140"/>
                </a:moveTo>
                <a:lnTo>
                  <a:pt x="1693545" y="486410"/>
                </a:lnTo>
                <a:lnTo>
                  <a:pt x="1687829" y="489585"/>
                </a:lnTo>
                <a:lnTo>
                  <a:pt x="1684654" y="495300"/>
                </a:lnTo>
                <a:lnTo>
                  <a:pt x="1683384" y="501015"/>
                </a:lnTo>
                <a:lnTo>
                  <a:pt x="1684654" y="506729"/>
                </a:lnTo>
                <a:lnTo>
                  <a:pt x="1704975" y="517525"/>
                </a:lnTo>
                <a:lnTo>
                  <a:pt x="1711959" y="513715"/>
                </a:lnTo>
                <a:lnTo>
                  <a:pt x="1715770" y="506729"/>
                </a:lnTo>
                <a:lnTo>
                  <a:pt x="1715134" y="497840"/>
                </a:lnTo>
                <a:lnTo>
                  <a:pt x="1699259" y="485140"/>
                </a:lnTo>
                <a:close/>
                <a:moveTo>
                  <a:pt x="1741170" y="147954"/>
                </a:moveTo>
                <a:lnTo>
                  <a:pt x="1729104" y="153035"/>
                </a:lnTo>
                <a:lnTo>
                  <a:pt x="1724659" y="158750"/>
                </a:lnTo>
                <a:lnTo>
                  <a:pt x="1725295" y="163829"/>
                </a:lnTo>
                <a:lnTo>
                  <a:pt x="1729739" y="167004"/>
                </a:lnTo>
                <a:lnTo>
                  <a:pt x="1731645" y="168275"/>
                </a:lnTo>
                <a:lnTo>
                  <a:pt x="1731645" y="168910"/>
                </a:lnTo>
                <a:lnTo>
                  <a:pt x="1734184" y="169545"/>
                </a:lnTo>
                <a:lnTo>
                  <a:pt x="1739900" y="171450"/>
                </a:lnTo>
                <a:lnTo>
                  <a:pt x="1736725" y="170179"/>
                </a:lnTo>
                <a:lnTo>
                  <a:pt x="1735454" y="169545"/>
                </a:lnTo>
                <a:lnTo>
                  <a:pt x="1745191" y="169545"/>
                </a:lnTo>
                <a:lnTo>
                  <a:pt x="1749425" y="167004"/>
                </a:lnTo>
                <a:lnTo>
                  <a:pt x="1751329" y="160020"/>
                </a:lnTo>
                <a:lnTo>
                  <a:pt x="1748789" y="153035"/>
                </a:lnTo>
                <a:lnTo>
                  <a:pt x="1744979" y="149225"/>
                </a:lnTo>
                <a:lnTo>
                  <a:pt x="1741170" y="147954"/>
                </a:lnTo>
                <a:close/>
                <a:moveTo>
                  <a:pt x="1745191" y="169545"/>
                </a:moveTo>
                <a:lnTo>
                  <a:pt x="1735454" y="169545"/>
                </a:lnTo>
                <a:lnTo>
                  <a:pt x="1743075" y="170815"/>
                </a:lnTo>
                <a:lnTo>
                  <a:pt x="1745191" y="169545"/>
                </a:lnTo>
                <a:close/>
              </a:path>
            </a:pathLst>
          </a:custGeom>
          <a:solidFill>
            <a:srgbClr val="e8e2c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1" name="bg object 37" descr=""/>
          <p:cNvPicPr/>
          <p:nvPr/>
        </p:nvPicPr>
        <p:blipFill>
          <a:blip r:embed="rId14"/>
          <a:stretch/>
        </p:blipFill>
        <p:spPr>
          <a:xfrm>
            <a:off x="2284560" y="1870560"/>
            <a:ext cx="73440" cy="73440"/>
          </a:xfrm>
          <a:prstGeom prst="rect">
            <a:avLst/>
          </a:prstGeom>
          <a:ln w="0">
            <a:noFill/>
          </a:ln>
        </p:spPr>
      </p:pic>
      <p:pic>
        <p:nvPicPr>
          <p:cNvPr id="22" name="bg object 38" descr=""/>
          <p:cNvPicPr/>
          <p:nvPr/>
        </p:nvPicPr>
        <p:blipFill>
          <a:blip r:embed="rId15"/>
          <a:stretch/>
        </p:blipFill>
        <p:spPr>
          <a:xfrm>
            <a:off x="2201040" y="2438280"/>
            <a:ext cx="73440" cy="73440"/>
          </a:xfrm>
          <a:prstGeom prst="rect">
            <a:avLst/>
          </a:prstGeom>
          <a:ln w="0">
            <a:noFill/>
          </a:ln>
        </p:spPr>
      </p:pic>
      <p:sp>
        <p:nvSpPr>
          <p:cNvPr id="23" name="bg object 39"/>
          <p:cNvSpPr/>
          <p:nvPr/>
        </p:nvSpPr>
        <p:spPr>
          <a:xfrm>
            <a:off x="2023920" y="0"/>
            <a:ext cx="977040" cy="2999880"/>
          </a:xfrm>
          <a:custGeom>
            <a:avLst/>
            <a:gdLst/>
            <a:ahLst/>
            <a:rect l="l" t="t" r="r" b="b"/>
            <a:pathLst>
              <a:path w="977264" h="3000375">
                <a:moveTo>
                  <a:pt x="17144" y="222884"/>
                </a:moveTo>
                <a:lnTo>
                  <a:pt x="14605" y="222884"/>
                </a:lnTo>
                <a:lnTo>
                  <a:pt x="8890" y="223519"/>
                </a:lnTo>
                <a:lnTo>
                  <a:pt x="6985" y="224789"/>
                </a:lnTo>
                <a:lnTo>
                  <a:pt x="5080" y="226694"/>
                </a:lnTo>
                <a:lnTo>
                  <a:pt x="1269" y="231139"/>
                </a:lnTo>
                <a:lnTo>
                  <a:pt x="0" y="237489"/>
                </a:lnTo>
                <a:lnTo>
                  <a:pt x="2540" y="243204"/>
                </a:lnTo>
                <a:lnTo>
                  <a:pt x="8255" y="246379"/>
                </a:lnTo>
                <a:lnTo>
                  <a:pt x="8890" y="247014"/>
                </a:lnTo>
                <a:lnTo>
                  <a:pt x="12700" y="248284"/>
                </a:lnTo>
                <a:lnTo>
                  <a:pt x="17144" y="247650"/>
                </a:lnTo>
                <a:lnTo>
                  <a:pt x="20319" y="245744"/>
                </a:lnTo>
                <a:lnTo>
                  <a:pt x="25400" y="241300"/>
                </a:lnTo>
                <a:lnTo>
                  <a:pt x="26669" y="235584"/>
                </a:lnTo>
                <a:lnTo>
                  <a:pt x="24765" y="229234"/>
                </a:lnTo>
                <a:lnTo>
                  <a:pt x="20319" y="224789"/>
                </a:lnTo>
                <a:lnTo>
                  <a:pt x="17144" y="222884"/>
                </a:lnTo>
                <a:close/>
                <a:moveTo>
                  <a:pt x="23494" y="2175509"/>
                </a:moveTo>
                <a:lnTo>
                  <a:pt x="19050" y="2175509"/>
                </a:lnTo>
                <a:lnTo>
                  <a:pt x="15875" y="2177414"/>
                </a:lnTo>
                <a:lnTo>
                  <a:pt x="11430" y="2181859"/>
                </a:lnTo>
                <a:lnTo>
                  <a:pt x="10160" y="2187575"/>
                </a:lnTo>
                <a:lnTo>
                  <a:pt x="11430" y="2193925"/>
                </a:lnTo>
                <a:lnTo>
                  <a:pt x="15875" y="2198369"/>
                </a:lnTo>
                <a:lnTo>
                  <a:pt x="19050" y="2199639"/>
                </a:lnTo>
                <a:lnTo>
                  <a:pt x="25400" y="2199639"/>
                </a:lnTo>
                <a:lnTo>
                  <a:pt x="27305" y="2199004"/>
                </a:lnTo>
                <a:lnTo>
                  <a:pt x="29210" y="2197734"/>
                </a:lnTo>
                <a:lnTo>
                  <a:pt x="30480" y="2195829"/>
                </a:lnTo>
                <a:lnTo>
                  <a:pt x="34290" y="2191384"/>
                </a:lnTo>
                <a:lnTo>
                  <a:pt x="34925" y="2185669"/>
                </a:lnTo>
                <a:lnTo>
                  <a:pt x="33019" y="2179954"/>
                </a:lnTo>
                <a:lnTo>
                  <a:pt x="27940" y="2176779"/>
                </a:lnTo>
                <a:lnTo>
                  <a:pt x="26669" y="2176779"/>
                </a:lnTo>
                <a:lnTo>
                  <a:pt x="23494" y="2175509"/>
                </a:lnTo>
                <a:close/>
                <a:moveTo>
                  <a:pt x="70485" y="1300479"/>
                </a:moveTo>
                <a:lnTo>
                  <a:pt x="61594" y="1309369"/>
                </a:lnTo>
                <a:lnTo>
                  <a:pt x="68580" y="1315719"/>
                </a:lnTo>
                <a:lnTo>
                  <a:pt x="73025" y="1311275"/>
                </a:lnTo>
                <a:lnTo>
                  <a:pt x="77469" y="1307464"/>
                </a:lnTo>
                <a:lnTo>
                  <a:pt x="70485" y="1300479"/>
                </a:lnTo>
                <a:close/>
                <a:moveTo>
                  <a:pt x="87630" y="2479039"/>
                </a:moveTo>
                <a:lnTo>
                  <a:pt x="78105" y="2479039"/>
                </a:lnTo>
                <a:lnTo>
                  <a:pt x="78105" y="2486659"/>
                </a:lnTo>
                <a:lnTo>
                  <a:pt x="87630" y="2486659"/>
                </a:lnTo>
                <a:lnTo>
                  <a:pt x="87630" y="2479039"/>
                </a:lnTo>
                <a:close/>
                <a:moveTo>
                  <a:pt x="125094" y="809625"/>
                </a:moveTo>
                <a:lnTo>
                  <a:pt x="121285" y="813434"/>
                </a:lnTo>
                <a:lnTo>
                  <a:pt x="117475" y="816609"/>
                </a:lnTo>
                <a:lnTo>
                  <a:pt x="123190" y="822959"/>
                </a:lnTo>
                <a:lnTo>
                  <a:pt x="130810" y="815339"/>
                </a:lnTo>
                <a:lnTo>
                  <a:pt x="125094" y="809625"/>
                </a:lnTo>
                <a:close/>
                <a:moveTo>
                  <a:pt x="128905" y="1341754"/>
                </a:moveTo>
                <a:lnTo>
                  <a:pt x="125730" y="1345564"/>
                </a:lnTo>
                <a:lnTo>
                  <a:pt x="122555" y="1348739"/>
                </a:lnTo>
                <a:lnTo>
                  <a:pt x="127635" y="1353819"/>
                </a:lnTo>
                <a:lnTo>
                  <a:pt x="134619" y="1347469"/>
                </a:lnTo>
                <a:lnTo>
                  <a:pt x="128905" y="1341754"/>
                </a:lnTo>
                <a:close/>
                <a:moveTo>
                  <a:pt x="148590" y="777239"/>
                </a:moveTo>
                <a:lnTo>
                  <a:pt x="148590" y="781684"/>
                </a:lnTo>
                <a:lnTo>
                  <a:pt x="155575" y="781050"/>
                </a:lnTo>
                <a:lnTo>
                  <a:pt x="157480" y="781050"/>
                </a:lnTo>
                <a:lnTo>
                  <a:pt x="157480" y="777875"/>
                </a:lnTo>
                <a:lnTo>
                  <a:pt x="151130" y="777875"/>
                </a:lnTo>
                <a:lnTo>
                  <a:pt x="148590" y="777239"/>
                </a:lnTo>
                <a:close/>
                <a:moveTo>
                  <a:pt x="195580" y="1052194"/>
                </a:moveTo>
                <a:lnTo>
                  <a:pt x="191135" y="1052829"/>
                </a:lnTo>
                <a:lnTo>
                  <a:pt x="187960" y="1052829"/>
                </a:lnTo>
                <a:lnTo>
                  <a:pt x="180340" y="1054734"/>
                </a:lnTo>
                <a:lnTo>
                  <a:pt x="175260" y="1060450"/>
                </a:lnTo>
                <a:lnTo>
                  <a:pt x="174625" y="1068704"/>
                </a:lnTo>
                <a:lnTo>
                  <a:pt x="178435" y="1075689"/>
                </a:lnTo>
                <a:lnTo>
                  <a:pt x="185419" y="1078864"/>
                </a:lnTo>
                <a:lnTo>
                  <a:pt x="193040" y="1078229"/>
                </a:lnTo>
                <a:lnTo>
                  <a:pt x="199390" y="1073784"/>
                </a:lnTo>
                <a:lnTo>
                  <a:pt x="201294" y="1066164"/>
                </a:lnTo>
                <a:lnTo>
                  <a:pt x="200660" y="1064894"/>
                </a:lnTo>
                <a:lnTo>
                  <a:pt x="200660" y="1062989"/>
                </a:lnTo>
                <a:lnTo>
                  <a:pt x="201294" y="1057909"/>
                </a:lnTo>
                <a:lnTo>
                  <a:pt x="195580" y="1052194"/>
                </a:lnTo>
                <a:close/>
                <a:moveTo>
                  <a:pt x="205740" y="140334"/>
                </a:moveTo>
                <a:lnTo>
                  <a:pt x="193040" y="140334"/>
                </a:lnTo>
                <a:lnTo>
                  <a:pt x="193040" y="150494"/>
                </a:lnTo>
                <a:lnTo>
                  <a:pt x="205740" y="150494"/>
                </a:lnTo>
                <a:lnTo>
                  <a:pt x="205740" y="140334"/>
                </a:lnTo>
                <a:close/>
                <a:moveTo>
                  <a:pt x="206375" y="567054"/>
                </a:moveTo>
                <a:lnTo>
                  <a:pt x="203200" y="567054"/>
                </a:lnTo>
                <a:lnTo>
                  <a:pt x="196850" y="569594"/>
                </a:lnTo>
                <a:lnTo>
                  <a:pt x="194310" y="575944"/>
                </a:lnTo>
                <a:lnTo>
                  <a:pt x="196850" y="581659"/>
                </a:lnTo>
                <a:lnTo>
                  <a:pt x="203200" y="584200"/>
                </a:lnTo>
                <a:lnTo>
                  <a:pt x="206375" y="584200"/>
                </a:lnTo>
                <a:lnTo>
                  <a:pt x="215265" y="581659"/>
                </a:lnTo>
                <a:lnTo>
                  <a:pt x="215265" y="569594"/>
                </a:lnTo>
                <a:lnTo>
                  <a:pt x="206375" y="567054"/>
                </a:lnTo>
                <a:close/>
                <a:moveTo>
                  <a:pt x="215900" y="2781300"/>
                </a:moveTo>
                <a:lnTo>
                  <a:pt x="210819" y="2782569"/>
                </a:lnTo>
                <a:lnTo>
                  <a:pt x="208915" y="2782569"/>
                </a:lnTo>
                <a:lnTo>
                  <a:pt x="206375" y="2783204"/>
                </a:lnTo>
                <a:lnTo>
                  <a:pt x="206375" y="2787014"/>
                </a:lnTo>
                <a:lnTo>
                  <a:pt x="208915" y="2787650"/>
                </a:lnTo>
                <a:lnTo>
                  <a:pt x="210819" y="2788284"/>
                </a:lnTo>
                <a:lnTo>
                  <a:pt x="215900" y="2788919"/>
                </a:lnTo>
                <a:lnTo>
                  <a:pt x="215900" y="2781300"/>
                </a:lnTo>
                <a:close/>
                <a:moveTo>
                  <a:pt x="212725" y="977900"/>
                </a:moveTo>
                <a:lnTo>
                  <a:pt x="203835" y="978534"/>
                </a:lnTo>
                <a:lnTo>
                  <a:pt x="200660" y="979169"/>
                </a:lnTo>
                <a:lnTo>
                  <a:pt x="197485" y="980439"/>
                </a:lnTo>
                <a:lnTo>
                  <a:pt x="195580" y="983614"/>
                </a:lnTo>
                <a:lnTo>
                  <a:pt x="191769" y="988694"/>
                </a:lnTo>
                <a:lnTo>
                  <a:pt x="190500" y="995044"/>
                </a:lnTo>
                <a:lnTo>
                  <a:pt x="191769" y="1001394"/>
                </a:lnTo>
                <a:lnTo>
                  <a:pt x="195580" y="1006475"/>
                </a:lnTo>
                <a:lnTo>
                  <a:pt x="200660" y="1010284"/>
                </a:lnTo>
                <a:lnTo>
                  <a:pt x="207010" y="1011554"/>
                </a:lnTo>
                <a:lnTo>
                  <a:pt x="212725" y="1010284"/>
                </a:lnTo>
                <a:lnTo>
                  <a:pt x="224155" y="988694"/>
                </a:lnTo>
                <a:lnTo>
                  <a:pt x="220344" y="981709"/>
                </a:lnTo>
                <a:lnTo>
                  <a:pt x="212725" y="977900"/>
                </a:lnTo>
                <a:close/>
                <a:moveTo>
                  <a:pt x="249555" y="1339214"/>
                </a:moveTo>
                <a:lnTo>
                  <a:pt x="240665" y="1341754"/>
                </a:lnTo>
                <a:lnTo>
                  <a:pt x="240665" y="1342389"/>
                </a:lnTo>
                <a:lnTo>
                  <a:pt x="233680" y="1347469"/>
                </a:lnTo>
                <a:lnTo>
                  <a:pt x="233044" y="1352550"/>
                </a:lnTo>
                <a:lnTo>
                  <a:pt x="238125" y="1358900"/>
                </a:lnTo>
                <a:lnTo>
                  <a:pt x="238760" y="1360169"/>
                </a:lnTo>
                <a:lnTo>
                  <a:pt x="240665" y="1361439"/>
                </a:lnTo>
                <a:lnTo>
                  <a:pt x="242569" y="1362075"/>
                </a:lnTo>
                <a:lnTo>
                  <a:pt x="243840" y="1362709"/>
                </a:lnTo>
                <a:lnTo>
                  <a:pt x="250825" y="1363979"/>
                </a:lnTo>
                <a:lnTo>
                  <a:pt x="254635" y="1362709"/>
                </a:lnTo>
                <a:lnTo>
                  <a:pt x="258444" y="1358900"/>
                </a:lnTo>
                <a:lnTo>
                  <a:pt x="261619" y="1351279"/>
                </a:lnTo>
                <a:lnTo>
                  <a:pt x="259080" y="1344294"/>
                </a:lnTo>
                <a:lnTo>
                  <a:pt x="254544" y="1341119"/>
                </a:lnTo>
                <a:lnTo>
                  <a:pt x="245110" y="1341119"/>
                </a:lnTo>
                <a:lnTo>
                  <a:pt x="245744" y="1340484"/>
                </a:lnTo>
                <a:lnTo>
                  <a:pt x="249555" y="1339214"/>
                </a:lnTo>
                <a:close/>
                <a:moveTo>
                  <a:pt x="252730" y="1339850"/>
                </a:moveTo>
                <a:lnTo>
                  <a:pt x="245110" y="1341119"/>
                </a:lnTo>
                <a:lnTo>
                  <a:pt x="254544" y="1341119"/>
                </a:lnTo>
                <a:lnTo>
                  <a:pt x="252730" y="1339850"/>
                </a:lnTo>
                <a:close/>
                <a:moveTo>
                  <a:pt x="331469" y="1468119"/>
                </a:moveTo>
                <a:lnTo>
                  <a:pt x="325119" y="1469389"/>
                </a:lnTo>
                <a:lnTo>
                  <a:pt x="318135" y="1473200"/>
                </a:lnTo>
                <a:lnTo>
                  <a:pt x="318769" y="1482089"/>
                </a:lnTo>
                <a:lnTo>
                  <a:pt x="323215" y="1486534"/>
                </a:lnTo>
                <a:lnTo>
                  <a:pt x="325119" y="1489075"/>
                </a:lnTo>
                <a:lnTo>
                  <a:pt x="327025" y="1490344"/>
                </a:lnTo>
                <a:lnTo>
                  <a:pt x="329565" y="1492250"/>
                </a:lnTo>
                <a:lnTo>
                  <a:pt x="337185" y="1494154"/>
                </a:lnTo>
                <a:lnTo>
                  <a:pt x="343535" y="1490344"/>
                </a:lnTo>
                <a:lnTo>
                  <a:pt x="347344" y="1483994"/>
                </a:lnTo>
                <a:lnTo>
                  <a:pt x="346075" y="1476375"/>
                </a:lnTo>
                <a:lnTo>
                  <a:pt x="341630" y="1471294"/>
                </a:lnTo>
                <a:lnTo>
                  <a:pt x="337185" y="1468754"/>
                </a:lnTo>
                <a:lnTo>
                  <a:pt x="331469" y="1468119"/>
                </a:lnTo>
                <a:close/>
                <a:moveTo>
                  <a:pt x="343535" y="1029969"/>
                </a:moveTo>
                <a:lnTo>
                  <a:pt x="338455" y="1035050"/>
                </a:lnTo>
                <a:lnTo>
                  <a:pt x="342900" y="1039494"/>
                </a:lnTo>
                <a:lnTo>
                  <a:pt x="347980" y="1034414"/>
                </a:lnTo>
                <a:lnTo>
                  <a:pt x="343535" y="1029969"/>
                </a:lnTo>
                <a:close/>
                <a:moveTo>
                  <a:pt x="382269" y="2211069"/>
                </a:moveTo>
                <a:lnTo>
                  <a:pt x="369569" y="2211069"/>
                </a:lnTo>
                <a:lnTo>
                  <a:pt x="369569" y="2221229"/>
                </a:lnTo>
                <a:lnTo>
                  <a:pt x="382269" y="2221229"/>
                </a:lnTo>
                <a:lnTo>
                  <a:pt x="382269" y="2211069"/>
                </a:lnTo>
                <a:close/>
                <a:moveTo>
                  <a:pt x="424815" y="1114425"/>
                </a:moveTo>
                <a:lnTo>
                  <a:pt x="416560" y="1122679"/>
                </a:lnTo>
                <a:lnTo>
                  <a:pt x="417194" y="1124584"/>
                </a:lnTo>
                <a:lnTo>
                  <a:pt x="418465" y="1126489"/>
                </a:lnTo>
                <a:lnTo>
                  <a:pt x="420369" y="1127759"/>
                </a:lnTo>
                <a:lnTo>
                  <a:pt x="422910" y="1128394"/>
                </a:lnTo>
                <a:lnTo>
                  <a:pt x="425450" y="1125854"/>
                </a:lnTo>
                <a:lnTo>
                  <a:pt x="430530" y="1120139"/>
                </a:lnTo>
                <a:lnTo>
                  <a:pt x="424815" y="1114425"/>
                </a:lnTo>
                <a:close/>
                <a:moveTo>
                  <a:pt x="306705" y="723900"/>
                </a:moveTo>
                <a:lnTo>
                  <a:pt x="368935" y="778509"/>
                </a:lnTo>
                <a:lnTo>
                  <a:pt x="323850" y="847089"/>
                </a:lnTo>
                <a:lnTo>
                  <a:pt x="378460" y="785494"/>
                </a:lnTo>
                <a:lnTo>
                  <a:pt x="396188" y="785494"/>
                </a:lnTo>
                <a:lnTo>
                  <a:pt x="385444" y="775969"/>
                </a:lnTo>
                <a:lnTo>
                  <a:pt x="389994" y="768984"/>
                </a:lnTo>
                <a:lnTo>
                  <a:pt x="375919" y="768984"/>
                </a:lnTo>
                <a:lnTo>
                  <a:pt x="306705" y="723900"/>
                </a:lnTo>
                <a:close/>
                <a:moveTo>
                  <a:pt x="396188" y="785494"/>
                </a:moveTo>
                <a:lnTo>
                  <a:pt x="378460" y="785494"/>
                </a:lnTo>
                <a:lnTo>
                  <a:pt x="447040" y="830579"/>
                </a:lnTo>
                <a:lnTo>
                  <a:pt x="396188" y="785494"/>
                </a:lnTo>
                <a:close/>
                <a:moveTo>
                  <a:pt x="438150" y="789939"/>
                </a:moveTo>
                <a:lnTo>
                  <a:pt x="436244" y="791844"/>
                </a:lnTo>
                <a:lnTo>
                  <a:pt x="430530" y="795654"/>
                </a:lnTo>
                <a:lnTo>
                  <a:pt x="435610" y="800734"/>
                </a:lnTo>
                <a:lnTo>
                  <a:pt x="438785" y="796925"/>
                </a:lnTo>
                <a:lnTo>
                  <a:pt x="439419" y="795019"/>
                </a:lnTo>
                <a:lnTo>
                  <a:pt x="441325" y="793114"/>
                </a:lnTo>
                <a:lnTo>
                  <a:pt x="438150" y="789939"/>
                </a:lnTo>
                <a:close/>
                <a:moveTo>
                  <a:pt x="430530" y="706754"/>
                </a:moveTo>
                <a:lnTo>
                  <a:pt x="375919" y="768984"/>
                </a:lnTo>
                <a:lnTo>
                  <a:pt x="389994" y="768984"/>
                </a:lnTo>
                <a:lnTo>
                  <a:pt x="430530" y="706754"/>
                </a:lnTo>
                <a:close/>
                <a:moveTo>
                  <a:pt x="454025" y="2567304"/>
                </a:moveTo>
                <a:lnTo>
                  <a:pt x="452755" y="2567304"/>
                </a:lnTo>
                <a:lnTo>
                  <a:pt x="453390" y="2567939"/>
                </a:lnTo>
                <a:lnTo>
                  <a:pt x="454025" y="2567304"/>
                </a:lnTo>
                <a:close/>
                <a:moveTo>
                  <a:pt x="457200" y="2559050"/>
                </a:moveTo>
                <a:lnTo>
                  <a:pt x="452755" y="2559050"/>
                </a:lnTo>
                <a:lnTo>
                  <a:pt x="445135" y="2559684"/>
                </a:lnTo>
                <a:lnTo>
                  <a:pt x="445135" y="2567304"/>
                </a:lnTo>
                <a:lnTo>
                  <a:pt x="454025" y="2567304"/>
                </a:lnTo>
                <a:lnTo>
                  <a:pt x="457200" y="2567939"/>
                </a:lnTo>
                <a:lnTo>
                  <a:pt x="458469" y="2565400"/>
                </a:lnTo>
                <a:lnTo>
                  <a:pt x="458469" y="2560954"/>
                </a:lnTo>
                <a:lnTo>
                  <a:pt x="457200" y="2559050"/>
                </a:lnTo>
                <a:close/>
                <a:moveTo>
                  <a:pt x="518794" y="541019"/>
                </a:moveTo>
                <a:lnTo>
                  <a:pt x="513080" y="541019"/>
                </a:lnTo>
                <a:lnTo>
                  <a:pt x="504825" y="545464"/>
                </a:lnTo>
                <a:lnTo>
                  <a:pt x="502919" y="548639"/>
                </a:lnTo>
                <a:lnTo>
                  <a:pt x="500380" y="551814"/>
                </a:lnTo>
                <a:lnTo>
                  <a:pt x="498475" y="560704"/>
                </a:lnTo>
                <a:lnTo>
                  <a:pt x="502919" y="568959"/>
                </a:lnTo>
                <a:lnTo>
                  <a:pt x="511175" y="573404"/>
                </a:lnTo>
                <a:lnTo>
                  <a:pt x="520700" y="571500"/>
                </a:lnTo>
                <a:lnTo>
                  <a:pt x="522605" y="570229"/>
                </a:lnTo>
                <a:lnTo>
                  <a:pt x="525780" y="567054"/>
                </a:lnTo>
                <a:lnTo>
                  <a:pt x="525780" y="545464"/>
                </a:lnTo>
                <a:lnTo>
                  <a:pt x="524510" y="544194"/>
                </a:lnTo>
                <a:lnTo>
                  <a:pt x="523875" y="544194"/>
                </a:lnTo>
                <a:lnTo>
                  <a:pt x="518794" y="541019"/>
                </a:lnTo>
                <a:close/>
                <a:moveTo>
                  <a:pt x="490855" y="528954"/>
                </a:moveTo>
                <a:lnTo>
                  <a:pt x="476885" y="528954"/>
                </a:lnTo>
                <a:lnTo>
                  <a:pt x="471169" y="532129"/>
                </a:lnTo>
                <a:lnTo>
                  <a:pt x="467994" y="536575"/>
                </a:lnTo>
                <a:lnTo>
                  <a:pt x="463550" y="541654"/>
                </a:lnTo>
                <a:lnTo>
                  <a:pt x="463550" y="549275"/>
                </a:lnTo>
                <a:lnTo>
                  <a:pt x="467994" y="554354"/>
                </a:lnTo>
                <a:lnTo>
                  <a:pt x="471169" y="558800"/>
                </a:lnTo>
                <a:lnTo>
                  <a:pt x="476885" y="561975"/>
                </a:lnTo>
                <a:lnTo>
                  <a:pt x="490855" y="561975"/>
                </a:lnTo>
                <a:lnTo>
                  <a:pt x="498475" y="554354"/>
                </a:lnTo>
                <a:lnTo>
                  <a:pt x="498475" y="536575"/>
                </a:lnTo>
                <a:lnTo>
                  <a:pt x="490855" y="528954"/>
                </a:lnTo>
                <a:close/>
                <a:moveTo>
                  <a:pt x="495300" y="3809"/>
                </a:moveTo>
                <a:lnTo>
                  <a:pt x="495300" y="10794"/>
                </a:lnTo>
                <a:lnTo>
                  <a:pt x="501015" y="9525"/>
                </a:lnTo>
                <a:lnTo>
                  <a:pt x="502285" y="9525"/>
                </a:lnTo>
                <a:lnTo>
                  <a:pt x="503555" y="8254"/>
                </a:lnTo>
                <a:lnTo>
                  <a:pt x="503555" y="6350"/>
                </a:lnTo>
                <a:lnTo>
                  <a:pt x="502285" y="5714"/>
                </a:lnTo>
                <a:lnTo>
                  <a:pt x="499744" y="5079"/>
                </a:lnTo>
                <a:lnTo>
                  <a:pt x="495300" y="3809"/>
                </a:lnTo>
                <a:close/>
                <a:moveTo>
                  <a:pt x="507365" y="2992119"/>
                </a:moveTo>
                <a:lnTo>
                  <a:pt x="505460" y="2994025"/>
                </a:lnTo>
                <a:lnTo>
                  <a:pt x="507365" y="2996564"/>
                </a:lnTo>
                <a:lnTo>
                  <a:pt x="511175" y="3000375"/>
                </a:lnTo>
                <a:lnTo>
                  <a:pt x="513715" y="2997834"/>
                </a:lnTo>
                <a:lnTo>
                  <a:pt x="508635" y="2993389"/>
                </a:lnTo>
                <a:lnTo>
                  <a:pt x="507365" y="2992119"/>
                </a:lnTo>
                <a:close/>
                <a:moveTo>
                  <a:pt x="511175" y="1936114"/>
                </a:moveTo>
                <a:lnTo>
                  <a:pt x="504825" y="1938654"/>
                </a:lnTo>
                <a:lnTo>
                  <a:pt x="501015" y="1945639"/>
                </a:lnTo>
                <a:lnTo>
                  <a:pt x="501015" y="1948814"/>
                </a:lnTo>
                <a:lnTo>
                  <a:pt x="501650" y="1950719"/>
                </a:lnTo>
                <a:lnTo>
                  <a:pt x="502919" y="1953259"/>
                </a:lnTo>
                <a:lnTo>
                  <a:pt x="505460" y="1959609"/>
                </a:lnTo>
                <a:lnTo>
                  <a:pt x="516890" y="1959609"/>
                </a:lnTo>
                <a:lnTo>
                  <a:pt x="519430" y="1953259"/>
                </a:lnTo>
                <a:lnTo>
                  <a:pt x="520700" y="1950719"/>
                </a:lnTo>
                <a:lnTo>
                  <a:pt x="521335" y="1948814"/>
                </a:lnTo>
                <a:lnTo>
                  <a:pt x="521335" y="1945639"/>
                </a:lnTo>
                <a:lnTo>
                  <a:pt x="517525" y="1938654"/>
                </a:lnTo>
                <a:lnTo>
                  <a:pt x="511175" y="1936114"/>
                </a:lnTo>
                <a:close/>
                <a:moveTo>
                  <a:pt x="975360" y="0"/>
                </a:moveTo>
                <a:lnTo>
                  <a:pt x="956944" y="0"/>
                </a:lnTo>
                <a:lnTo>
                  <a:pt x="956944" y="10159"/>
                </a:lnTo>
                <a:lnTo>
                  <a:pt x="965835" y="12700"/>
                </a:lnTo>
                <a:lnTo>
                  <a:pt x="969010" y="12700"/>
                </a:lnTo>
                <a:lnTo>
                  <a:pt x="975360" y="10794"/>
                </a:lnTo>
                <a:lnTo>
                  <a:pt x="977265" y="4444"/>
                </a:lnTo>
                <a:lnTo>
                  <a:pt x="975360" y="0"/>
                </a:lnTo>
                <a:close/>
              </a:path>
            </a:pathLst>
          </a:custGeom>
          <a:solidFill>
            <a:srgbClr val="e8e2c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4" name="bg object 40" descr=""/>
          <p:cNvPicPr/>
          <p:nvPr/>
        </p:nvPicPr>
        <p:blipFill>
          <a:blip r:embed="rId16"/>
          <a:stretch/>
        </p:blipFill>
        <p:spPr>
          <a:xfrm>
            <a:off x="2759040" y="130320"/>
            <a:ext cx="134280" cy="134280"/>
          </a:xfrm>
          <a:prstGeom prst="rect">
            <a:avLst/>
          </a:prstGeom>
          <a:ln w="0">
            <a:noFill/>
          </a:ln>
        </p:spPr>
      </p:pic>
      <p:sp>
        <p:nvSpPr>
          <p:cNvPr id="25" name="bg object 41"/>
          <p:cNvSpPr/>
          <p:nvPr/>
        </p:nvSpPr>
        <p:spPr>
          <a:xfrm>
            <a:off x="2853720" y="0"/>
            <a:ext cx="2827800" cy="1595520"/>
          </a:xfrm>
          <a:custGeom>
            <a:avLst/>
            <a:gdLst/>
            <a:ahLst/>
            <a:rect l="l" t="t" r="r" b="b"/>
            <a:pathLst>
              <a:path w="2828290" h="1595755">
                <a:moveTo>
                  <a:pt x="3810" y="439419"/>
                </a:moveTo>
                <a:lnTo>
                  <a:pt x="0" y="443229"/>
                </a:lnTo>
                <a:lnTo>
                  <a:pt x="5080" y="448309"/>
                </a:lnTo>
                <a:lnTo>
                  <a:pt x="8890" y="444500"/>
                </a:lnTo>
                <a:lnTo>
                  <a:pt x="3810" y="439419"/>
                </a:lnTo>
                <a:close/>
                <a:moveTo>
                  <a:pt x="90805" y="735964"/>
                </a:moveTo>
                <a:lnTo>
                  <a:pt x="84455" y="739775"/>
                </a:lnTo>
                <a:lnTo>
                  <a:pt x="82550" y="746759"/>
                </a:lnTo>
                <a:lnTo>
                  <a:pt x="85725" y="753744"/>
                </a:lnTo>
                <a:lnTo>
                  <a:pt x="88900" y="757554"/>
                </a:lnTo>
                <a:lnTo>
                  <a:pt x="92710" y="758825"/>
                </a:lnTo>
                <a:lnTo>
                  <a:pt x="99060" y="757554"/>
                </a:lnTo>
                <a:lnTo>
                  <a:pt x="100965" y="756919"/>
                </a:lnTo>
                <a:lnTo>
                  <a:pt x="102235" y="756284"/>
                </a:lnTo>
                <a:lnTo>
                  <a:pt x="104140" y="755014"/>
                </a:lnTo>
                <a:lnTo>
                  <a:pt x="104775" y="753744"/>
                </a:lnTo>
                <a:lnTo>
                  <a:pt x="109220" y="748029"/>
                </a:lnTo>
                <a:lnTo>
                  <a:pt x="109220" y="742950"/>
                </a:lnTo>
                <a:lnTo>
                  <a:pt x="102235" y="737869"/>
                </a:lnTo>
                <a:lnTo>
                  <a:pt x="102235" y="737234"/>
                </a:lnTo>
                <a:lnTo>
                  <a:pt x="98425" y="737234"/>
                </a:lnTo>
                <a:lnTo>
                  <a:pt x="90805" y="735964"/>
                </a:lnTo>
                <a:close/>
                <a:moveTo>
                  <a:pt x="93980" y="735329"/>
                </a:moveTo>
                <a:lnTo>
                  <a:pt x="97790" y="736600"/>
                </a:lnTo>
                <a:lnTo>
                  <a:pt x="98425" y="737234"/>
                </a:lnTo>
                <a:lnTo>
                  <a:pt x="102235" y="737234"/>
                </a:lnTo>
                <a:lnTo>
                  <a:pt x="93980" y="735329"/>
                </a:lnTo>
                <a:close/>
                <a:moveTo>
                  <a:pt x="128905" y="389254"/>
                </a:moveTo>
                <a:lnTo>
                  <a:pt x="121920" y="393064"/>
                </a:lnTo>
                <a:lnTo>
                  <a:pt x="118110" y="400050"/>
                </a:lnTo>
                <a:lnTo>
                  <a:pt x="118745" y="408304"/>
                </a:lnTo>
                <a:lnTo>
                  <a:pt x="134620" y="421639"/>
                </a:lnTo>
                <a:lnTo>
                  <a:pt x="140335" y="420369"/>
                </a:lnTo>
                <a:lnTo>
                  <a:pt x="146050" y="417194"/>
                </a:lnTo>
                <a:lnTo>
                  <a:pt x="149225" y="411479"/>
                </a:lnTo>
                <a:lnTo>
                  <a:pt x="150495" y="405764"/>
                </a:lnTo>
                <a:lnTo>
                  <a:pt x="149225" y="400050"/>
                </a:lnTo>
                <a:lnTo>
                  <a:pt x="128905" y="389254"/>
                </a:lnTo>
                <a:close/>
                <a:moveTo>
                  <a:pt x="212725" y="228600"/>
                </a:moveTo>
                <a:lnTo>
                  <a:pt x="207645" y="233679"/>
                </a:lnTo>
                <a:lnTo>
                  <a:pt x="210820" y="237489"/>
                </a:lnTo>
                <a:lnTo>
                  <a:pt x="214630" y="241300"/>
                </a:lnTo>
                <a:lnTo>
                  <a:pt x="220345" y="235584"/>
                </a:lnTo>
                <a:lnTo>
                  <a:pt x="216535" y="231775"/>
                </a:lnTo>
                <a:lnTo>
                  <a:pt x="212725" y="228600"/>
                </a:lnTo>
                <a:close/>
                <a:moveTo>
                  <a:pt x="265430" y="697864"/>
                </a:moveTo>
                <a:lnTo>
                  <a:pt x="258445" y="704214"/>
                </a:lnTo>
                <a:lnTo>
                  <a:pt x="267335" y="713104"/>
                </a:lnTo>
                <a:lnTo>
                  <a:pt x="273685" y="706119"/>
                </a:lnTo>
                <a:lnTo>
                  <a:pt x="269240" y="702309"/>
                </a:lnTo>
                <a:lnTo>
                  <a:pt x="265430" y="697864"/>
                </a:lnTo>
                <a:close/>
                <a:moveTo>
                  <a:pt x="424814" y="513079"/>
                </a:moveTo>
                <a:lnTo>
                  <a:pt x="419735" y="518159"/>
                </a:lnTo>
                <a:lnTo>
                  <a:pt x="422910" y="521334"/>
                </a:lnTo>
                <a:lnTo>
                  <a:pt x="426085" y="525144"/>
                </a:lnTo>
                <a:lnTo>
                  <a:pt x="431800" y="519429"/>
                </a:lnTo>
                <a:lnTo>
                  <a:pt x="427989" y="516254"/>
                </a:lnTo>
                <a:lnTo>
                  <a:pt x="424814" y="513079"/>
                </a:lnTo>
                <a:close/>
                <a:moveTo>
                  <a:pt x="482600" y="788034"/>
                </a:moveTo>
                <a:lnTo>
                  <a:pt x="475614" y="791209"/>
                </a:lnTo>
                <a:lnTo>
                  <a:pt x="471805" y="798194"/>
                </a:lnTo>
                <a:lnTo>
                  <a:pt x="472439" y="806450"/>
                </a:lnTo>
                <a:lnTo>
                  <a:pt x="476885" y="812164"/>
                </a:lnTo>
                <a:lnTo>
                  <a:pt x="484505" y="814069"/>
                </a:lnTo>
                <a:lnTo>
                  <a:pt x="487680" y="814069"/>
                </a:lnTo>
                <a:lnTo>
                  <a:pt x="492760" y="814704"/>
                </a:lnTo>
                <a:lnTo>
                  <a:pt x="498475" y="808989"/>
                </a:lnTo>
                <a:lnTo>
                  <a:pt x="497839" y="803909"/>
                </a:lnTo>
                <a:lnTo>
                  <a:pt x="497839" y="800734"/>
                </a:lnTo>
                <a:lnTo>
                  <a:pt x="495935" y="793114"/>
                </a:lnTo>
                <a:lnTo>
                  <a:pt x="490220" y="788669"/>
                </a:lnTo>
                <a:lnTo>
                  <a:pt x="482600" y="788034"/>
                </a:lnTo>
                <a:close/>
                <a:moveTo>
                  <a:pt x="484609" y="1077594"/>
                </a:moveTo>
                <a:lnTo>
                  <a:pt x="470535" y="1077594"/>
                </a:lnTo>
                <a:lnTo>
                  <a:pt x="525145" y="1139825"/>
                </a:lnTo>
                <a:lnTo>
                  <a:pt x="484609" y="1077594"/>
                </a:lnTo>
                <a:close/>
                <a:moveTo>
                  <a:pt x="418464" y="999489"/>
                </a:moveTo>
                <a:lnTo>
                  <a:pt x="463550" y="1068069"/>
                </a:lnTo>
                <a:lnTo>
                  <a:pt x="401320" y="1122679"/>
                </a:lnTo>
                <a:lnTo>
                  <a:pt x="453389" y="1089025"/>
                </a:lnTo>
                <a:lnTo>
                  <a:pt x="454660" y="1089025"/>
                </a:lnTo>
                <a:lnTo>
                  <a:pt x="454660" y="1087754"/>
                </a:lnTo>
                <a:lnTo>
                  <a:pt x="470535" y="1077594"/>
                </a:lnTo>
                <a:lnTo>
                  <a:pt x="484609" y="1077594"/>
                </a:lnTo>
                <a:lnTo>
                  <a:pt x="480060" y="1070609"/>
                </a:lnTo>
                <a:lnTo>
                  <a:pt x="490803" y="1061084"/>
                </a:lnTo>
                <a:lnTo>
                  <a:pt x="473075" y="1061084"/>
                </a:lnTo>
                <a:lnTo>
                  <a:pt x="418464" y="999489"/>
                </a:lnTo>
                <a:close/>
                <a:moveTo>
                  <a:pt x="541655" y="1016000"/>
                </a:moveTo>
                <a:lnTo>
                  <a:pt x="473075" y="1061084"/>
                </a:lnTo>
                <a:lnTo>
                  <a:pt x="490803" y="1061084"/>
                </a:lnTo>
                <a:lnTo>
                  <a:pt x="541655" y="1016000"/>
                </a:lnTo>
                <a:close/>
                <a:moveTo>
                  <a:pt x="634364" y="373379"/>
                </a:moveTo>
                <a:lnTo>
                  <a:pt x="626745" y="374650"/>
                </a:lnTo>
                <a:lnTo>
                  <a:pt x="624205" y="375919"/>
                </a:lnTo>
                <a:lnTo>
                  <a:pt x="622300" y="377825"/>
                </a:lnTo>
                <a:lnTo>
                  <a:pt x="620395" y="380364"/>
                </a:lnTo>
                <a:lnTo>
                  <a:pt x="615950" y="384809"/>
                </a:lnTo>
                <a:lnTo>
                  <a:pt x="615314" y="393700"/>
                </a:lnTo>
                <a:lnTo>
                  <a:pt x="622300" y="397509"/>
                </a:lnTo>
                <a:lnTo>
                  <a:pt x="628650" y="398779"/>
                </a:lnTo>
                <a:lnTo>
                  <a:pt x="633730" y="398144"/>
                </a:lnTo>
                <a:lnTo>
                  <a:pt x="638810" y="395604"/>
                </a:lnTo>
                <a:lnTo>
                  <a:pt x="643255" y="390525"/>
                </a:lnTo>
                <a:lnTo>
                  <a:pt x="644525" y="382904"/>
                </a:lnTo>
                <a:lnTo>
                  <a:pt x="640714" y="376554"/>
                </a:lnTo>
                <a:lnTo>
                  <a:pt x="634364" y="373379"/>
                </a:lnTo>
                <a:close/>
                <a:moveTo>
                  <a:pt x="720089" y="738504"/>
                </a:moveTo>
                <a:lnTo>
                  <a:pt x="717550" y="739139"/>
                </a:lnTo>
                <a:lnTo>
                  <a:pt x="715645" y="740409"/>
                </a:lnTo>
                <a:lnTo>
                  <a:pt x="714375" y="742314"/>
                </a:lnTo>
                <a:lnTo>
                  <a:pt x="713739" y="744219"/>
                </a:lnTo>
                <a:lnTo>
                  <a:pt x="716280" y="746759"/>
                </a:lnTo>
                <a:lnTo>
                  <a:pt x="716280" y="747394"/>
                </a:lnTo>
                <a:lnTo>
                  <a:pt x="718185" y="748664"/>
                </a:lnTo>
                <a:lnTo>
                  <a:pt x="721995" y="752475"/>
                </a:lnTo>
                <a:lnTo>
                  <a:pt x="727710" y="746759"/>
                </a:lnTo>
                <a:lnTo>
                  <a:pt x="723900" y="742950"/>
                </a:lnTo>
                <a:lnTo>
                  <a:pt x="722630" y="741044"/>
                </a:lnTo>
                <a:lnTo>
                  <a:pt x="721360" y="740409"/>
                </a:lnTo>
                <a:lnTo>
                  <a:pt x="720089" y="738504"/>
                </a:lnTo>
                <a:close/>
                <a:moveTo>
                  <a:pt x="732789" y="1066164"/>
                </a:moveTo>
                <a:lnTo>
                  <a:pt x="727710" y="1071244"/>
                </a:lnTo>
                <a:lnTo>
                  <a:pt x="731520" y="1073784"/>
                </a:lnTo>
                <a:lnTo>
                  <a:pt x="733425" y="1075689"/>
                </a:lnTo>
                <a:lnTo>
                  <a:pt x="735330" y="1076959"/>
                </a:lnTo>
                <a:lnTo>
                  <a:pt x="738505" y="1073784"/>
                </a:lnTo>
                <a:lnTo>
                  <a:pt x="736600" y="1071879"/>
                </a:lnTo>
                <a:lnTo>
                  <a:pt x="732789" y="1066164"/>
                </a:lnTo>
                <a:close/>
                <a:moveTo>
                  <a:pt x="808355" y="1293494"/>
                </a:moveTo>
                <a:lnTo>
                  <a:pt x="800100" y="1297939"/>
                </a:lnTo>
                <a:lnTo>
                  <a:pt x="795655" y="1306194"/>
                </a:lnTo>
                <a:lnTo>
                  <a:pt x="797560" y="1315084"/>
                </a:lnTo>
                <a:lnTo>
                  <a:pt x="800100" y="1318259"/>
                </a:lnTo>
                <a:lnTo>
                  <a:pt x="802005" y="1321434"/>
                </a:lnTo>
                <a:lnTo>
                  <a:pt x="810260" y="1325244"/>
                </a:lnTo>
                <a:lnTo>
                  <a:pt x="815975" y="1325879"/>
                </a:lnTo>
                <a:lnTo>
                  <a:pt x="821055" y="1322704"/>
                </a:lnTo>
                <a:lnTo>
                  <a:pt x="823595" y="1322069"/>
                </a:lnTo>
                <a:lnTo>
                  <a:pt x="825500" y="1320800"/>
                </a:lnTo>
                <a:lnTo>
                  <a:pt x="828675" y="1314450"/>
                </a:lnTo>
                <a:lnTo>
                  <a:pt x="828675" y="1311909"/>
                </a:lnTo>
                <a:lnTo>
                  <a:pt x="827405" y="1308734"/>
                </a:lnTo>
                <a:lnTo>
                  <a:pt x="827405" y="1303019"/>
                </a:lnTo>
                <a:lnTo>
                  <a:pt x="822325" y="1298575"/>
                </a:lnTo>
                <a:lnTo>
                  <a:pt x="817880" y="1295400"/>
                </a:lnTo>
                <a:lnTo>
                  <a:pt x="808355" y="1293494"/>
                </a:lnTo>
                <a:close/>
                <a:moveTo>
                  <a:pt x="960120" y="1583054"/>
                </a:moveTo>
                <a:lnTo>
                  <a:pt x="953770" y="1589404"/>
                </a:lnTo>
                <a:lnTo>
                  <a:pt x="957580" y="1593214"/>
                </a:lnTo>
                <a:lnTo>
                  <a:pt x="958850" y="1593850"/>
                </a:lnTo>
                <a:lnTo>
                  <a:pt x="960120" y="1595119"/>
                </a:lnTo>
                <a:lnTo>
                  <a:pt x="962025" y="1595754"/>
                </a:lnTo>
                <a:lnTo>
                  <a:pt x="963930" y="1595754"/>
                </a:lnTo>
                <a:lnTo>
                  <a:pt x="966470" y="1595119"/>
                </a:lnTo>
                <a:lnTo>
                  <a:pt x="967105" y="1592579"/>
                </a:lnTo>
                <a:lnTo>
                  <a:pt x="967105" y="1590675"/>
                </a:lnTo>
                <a:lnTo>
                  <a:pt x="967739" y="1588769"/>
                </a:lnTo>
                <a:lnTo>
                  <a:pt x="967105" y="1588134"/>
                </a:lnTo>
                <a:lnTo>
                  <a:pt x="963930" y="1588134"/>
                </a:lnTo>
                <a:lnTo>
                  <a:pt x="963930" y="1586864"/>
                </a:lnTo>
                <a:lnTo>
                  <a:pt x="960120" y="1583054"/>
                </a:lnTo>
                <a:close/>
                <a:moveTo>
                  <a:pt x="966470" y="1587500"/>
                </a:moveTo>
                <a:lnTo>
                  <a:pt x="965200" y="1588134"/>
                </a:lnTo>
                <a:lnTo>
                  <a:pt x="967105" y="1588134"/>
                </a:lnTo>
                <a:lnTo>
                  <a:pt x="966470" y="1587500"/>
                </a:lnTo>
                <a:close/>
                <a:moveTo>
                  <a:pt x="955426" y="853439"/>
                </a:moveTo>
                <a:lnTo>
                  <a:pt x="949960" y="853439"/>
                </a:lnTo>
                <a:lnTo>
                  <a:pt x="972820" y="880109"/>
                </a:lnTo>
                <a:lnTo>
                  <a:pt x="955426" y="853439"/>
                </a:lnTo>
                <a:close/>
                <a:moveTo>
                  <a:pt x="927735" y="821054"/>
                </a:moveTo>
                <a:lnTo>
                  <a:pt x="946785" y="849629"/>
                </a:lnTo>
                <a:lnTo>
                  <a:pt x="920750" y="872489"/>
                </a:lnTo>
                <a:lnTo>
                  <a:pt x="949960" y="853439"/>
                </a:lnTo>
                <a:lnTo>
                  <a:pt x="955426" y="853439"/>
                </a:lnTo>
                <a:lnTo>
                  <a:pt x="953770" y="850900"/>
                </a:lnTo>
                <a:lnTo>
                  <a:pt x="958109" y="847089"/>
                </a:lnTo>
                <a:lnTo>
                  <a:pt x="951230" y="847089"/>
                </a:lnTo>
                <a:lnTo>
                  <a:pt x="927735" y="821054"/>
                </a:lnTo>
                <a:close/>
                <a:moveTo>
                  <a:pt x="979805" y="828039"/>
                </a:moveTo>
                <a:lnTo>
                  <a:pt x="951230" y="847089"/>
                </a:lnTo>
                <a:lnTo>
                  <a:pt x="958109" y="847089"/>
                </a:lnTo>
                <a:lnTo>
                  <a:pt x="979805" y="828039"/>
                </a:lnTo>
                <a:close/>
                <a:moveTo>
                  <a:pt x="1018539" y="544829"/>
                </a:moveTo>
                <a:lnTo>
                  <a:pt x="1011555" y="551814"/>
                </a:lnTo>
                <a:lnTo>
                  <a:pt x="1021080" y="561339"/>
                </a:lnTo>
                <a:lnTo>
                  <a:pt x="1028064" y="553719"/>
                </a:lnTo>
                <a:lnTo>
                  <a:pt x="1018539" y="544829"/>
                </a:lnTo>
                <a:close/>
                <a:moveTo>
                  <a:pt x="1037589" y="942339"/>
                </a:moveTo>
                <a:lnTo>
                  <a:pt x="1031875" y="948054"/>
                </a:lnTo>
                <a:lnTo>
                  <a:pt x="1035685" y="951229"/>
                </a:lnTo>
                <a:lnTo>
                  <a:pt x="1038860" y="955039"/>
                </a:lnTo>
                <a:lnTo>
                  <a:pt x="1044575" y="949325"/>
                </a:lnTo>
                <a:lnTo>
                  <a:pt x="1040764" y="946150"/>
                </a:lnTo>
                <a:lnTo>
                  <a:pt x="1037589" y="942339"/>
                </a:lnTo>
                <a:close/>
                <a:moveTo>
                  <a:pt x="1116330" y="256539"/>
                </a:moveTo>
                <a:lnTo>
                  <a:pt x="1108710" y="259714"/>
                </a:lnTo>
                <a:lnTo>
                  <a:pt x="1106170" y="260984"/>
                </a:lnTo>
                <a:lnTo>
                  <a:pt x="1105535" y="263525"/>
                </a:lnTo>
                <a:lnTo>
                  <a:pt x="1104264" y="265429"/>
                </a:lnTo>
                <a:lnTo>
                  <a:pt x="1101725" y="272414"/>
                </a:lnTo>
                <a:lnTo>
                  <a:pt x="1109980" y="280034"/>
                </a:lnTo>
                <a:lnTo>
                  <a:pt x="1118870" y="276859"/>
                </a:lnTo>
                <a:lnTo>
                  <a:pt x="1120775" y="275589"/>
                </a:lnTo>
                <a:lnTo>
                  <a:pt x="1122680" y="273684"/>
                </a:lnTo>
                <a:lnTo>
                  <a:pt x="1125220" y="266064"/>
                </a:lnTo>
                <a:lnTo>
                  <a:pt x="1122045" y="259714"/>
                </a:lnTo>
                <a:lnTo>
                  <a:pt x="1116330" y="256539"/>
                </a:lnTo>
                <a:close/>
                <a:moveTo>
                  <a:pt x="1288414" y="1104264"/>
                </a:moveTo>
                <a:lnTo>
                  <a:pt x="1282064" y="1104900"/>
                </a:lnTo>
                <a:lnTo>
                  <a:pt x="1277620" y="1108709"/>
                </a:lnTo>
                <a:lnTo>
                  <a:pt x="1275714" y="1114425"/>
                </a:lnTo>
                <a:lnTo>
                  <a:pt x="1275714" y="1120775"/>
                </a:lnTo>
                <a:lnTo>
                  <a:pt x="1280160" y="1125219"/>
                </a:lnTo>
                <a:lnTo>
                  <a:pt x="1286510" y="1125219"/>
                </a:lnTo>
                <a:lnTo>
                  <a:pt x="1292225" y="1123314"/>
                </a:lnTo>
                <a:lnTo>
                  <a:pt x="1296035" y="1118869"/>
                </a:lnTo>
                <a:lnTo>
                  <a:pt x="1296670" y="1113154"/>
                </a:lnTo>
                <a:lnTo>
                  <a:pt x="1293495" y="1107439"/>
                </a:lnTo>
                <a:lnTo>
                  <a:pt x="1288414" y="1104264"/>
                </a:lnTo>
                <a:close/>
                <a:moveTo>
                  <a:pt x="1286510" y="1461769"/>
                </a:moveTo>
                <a:lnTo>
                  <a:pt x="1280160" y="1463039"/>
                </a:lnTo>
                <a:lnTo>
                  <a:pt x="1271270" y="1468754"/>
                </a:lnTo>
                <a:lnTo>
                  <a:pt x="1271270" y="1478914"/>
                </a:lnTo>
                <a:lnTo>
                  <a:pt x="1278255" y="1483359"/>
                </a:lnTo>
                <a:lnTo>
                  <a:pt x="1280160" y="1484629"/>
                </a:lnTo>
                <a:lnTo>
                  <a:pt x="1286510" y="1486534"/>
                </a:lnTo>
                <a:lnTo>
                  <a:pt x="1292225" y="1484629"/>
                </a:lnTo>
                <a:lnTo>
                  <a:pt x="1296670" y="1480184"/>
                </a:lnTo>
                <a:lnTo>
                  <a:pt x="1298575" y="1473834"/>
                </a:lnTo>
                <a:lnTo>
                  <a:pt x="1296670" y="1468119"/>
                </a:lnTo>
                <a:lnTo>
                  <a:pt x="1292225" y="1463675"/>
                </a:lnTo>
                <a:lnTo>
                  <a:pt x="1286510" y="1461769"/>
                </a:lnTo>
                <a:close/>
                <a:moveTo>
                  <a:pt x="1287780" y="769619"/>
                </a:moveTo>
                <a:lnTo>
                  <a:pt x="1282064" y="772159"/>
                </a:lnTo>
                <a:lnTo>
                  <a:pt x="1278889" y="777239"/>
                </a:lnTo>
                <a:lnTo>
                  <a:pt x="1278255" y="782954"/>
                </a:lnTo>
                <a:lnTo>
                  <a:pt x="1278255" y="787400"/>
                </a:lnTo>
                <a:lnTo>
                  <a:pt x="1282064" y="791844"/>
                </a:lnTo>
                <a:lnTo>
                  <a:pt x="1283970" y="793750"/>
                </a:lnTo>
                <a:lnTo>
                  <a:pt x="1287145" y="794384"/>
                </a:lnTo>
                <a:lnTo>
                  <a:pt x="1293495" y="794384"/>
                </a:lnTo>
                <a:lnTo>
                  <a:pt x="1298575" y="791209"/>
                </a:lnTo>
                <a:lnTo>
                  <a:pt x="1301750" y="786129"/>
                </a:lnTo>
                <a:lnTo>
                  <a:pt x="1301750" y="779779"/>
                </a:lnTo>
                <a:lnTo>
                  <a:pt x="1300480" y="776604"/>
                </a:lnTo>
                <a:lnTo>
                  <a:pt x="1297939" y="772794"/>
                </a:lnTo>
                <a:lnTo>
                  <a:pt x="1294764" y="772159"/>
                </a:lnTo>
                <a:lnTo>
                  <a:pt x="1293495" y="771525"/>
                </a:lnTo>
                <a:lnTo>
                  <a:pt x="1287780" y="769619"/>
                </a:lnTo>
                <a:close/>
                <a:moveTo>
                  <a:pt x="1298363" y="393064"/>
                </a:moveTo>
                <a:lnTo>
                  <a:pt x="1292860" y="393064"/>
                </a:lnTo>
                <a:lnTo>
                  <a:pt x="1315720" y="419100"/>
                </a:lnTo>
                <a:lnTo>
                  <a:pt x="1298363" y="393064"/>
                </a:lnTo>
                <a:close/>
                <a:moveTo>
                  <a:pt x="1270635" y="360044"/>
                </a:moveTo>
                <a:lnTo>
                  <a:pt x="1289685" y="389254"/>
                </a:lnTo>
                <a:lnTo>
                  <a:pt x="1263650" y="412114"/>
                </a:lnTo>
                <a:lnTo>
                  <a:pt x="1292860" y="393064"/>
                </a:lnTo>
                <a:lnTo>
                  <a:pt x="1298363" y="393064"/>
                </a:lnTo>
                <a:lnTo>
                  <a:pt x="1296670" y="390525"/>
                </a:lnTo>
                <a:lnTo>
                  <a:pt x="1301009" y="386714"/>
                </a:lnTo>
                <a:lnTo>
                  <a:pt x="1293495" y="386714"/>
                </a:lnTo>
                <a:lnTo>
                  <a:pt x="1270635" y="360044"/>
                </a:lnTo>
                <a:close/>
                <a:moveTo>
                  <a:pt x="1322705" y="367664"/>
                </a:moveTo>
                <a:lnTo>
                  <a:pt x="1293495" y="386714"/>
                </a:lnTo>
                <a:lnTo>
                  <a:pt x="1301009" y="386714"/>
                </a:lnTo>
                <a:lnTo>
                  <a:pt x="1322705" y="367664"/>
                </a:lnTo>
                <a:close/>
                <a:moveTo>
                  <a:pt x="1353820" y="961389"/>
                </a:moveTo>
                <a:lnTo>
                  <a:pt x="1346835" y="968375"/>
                </a:lnTo>
                <a:lnTo>
                  <a:pt x="1355725" y="977264"/>
                </a:lnTo>
                <a:lnTo>
                  <a:pt x="1362710" y="970279"/>
                </a:lnTo>
                <a:lnTo>
                  <a:pt x="1353820" y="961389"/>
                </a:lnTo>
                <a:close/>
                <a:moveTo>
                  <a:pt x="1463675" y="1259839"/>
                </a:moveTo>
                <a:lnTo>
                  <a:pt x="1459230" y="1264919"/>
                </a:lnTo>
                <a:lnTo>
                  <a:pt x="1462405" y="1266825"/>
                </a:lnTo>
                <a:lnTo>
                  <a:pt x="1463675" y="1267459"/>
                </a:lnTo>
                <a:lnTo>
                  <a:pt x="1464945" y="1268729"/>
                </a:lnTo>
                <a:lnTo>
                  <a:pt x="1466214" y="1268729"/>
                </a:lnTo>
                <a:lnTo>
                  <a:pt x="1467485" y="1266825"/>
                </a:lnTo>
                <a:lnTo>
                  <a:pt x="1467485" y="1265554"/>
                </a:lnTo>
                <a:lnTo>
                  <a:pt x="1466850" y="1264919"/>
                </a:lnTo>
                <a:lnTo>
                  <a:pt x="1466214" y="1263650"/>
                </a:lnTo>
                <a:lnTo>
                  <a:pt x="1463675" y="1259839"/>
                </a:lnTo>
                <a:close/>
                <a:moveTo>
                  <a:pt x="1648460" y="671829"/>
                </a:moveTo>
                <a:lnTo>
                  <a:pt x="1642745" y="675004"/>
                </a:lnTo>
                <a:lnTo>
                  <a:pt x="1640205" y="680084"/>
                </a:lnTo>
                <a:lnTo>
                  <a:pt x="1642110" y="686434"/>
                </a:lnTo>
                <a:lnTo>
                  <a:pt x="1644650" y="688339"/>
                </a:lnTo>
                <a:lnTo>
                  <a:pt x="1645920" y="688975"/>
                </a:lnTo>
                <a:lnTo>
                  <a:pt x="1651000" y="689609"/>
                </a:lnTo>
                <a:lnTo>
                  <a:pt x="1655445" y="687704"/>
                </a:lnTo>
                <a:lnTo>
                  <a:pt x="1657985" y="683259"/>
                </a:lnTo>
                <a:lnTo>
                  <a:pt x="1656714" y="678179"/>
                </a:lnTo>
                <a:lnTo>
                  <a:pt x="1655445" y="675639"/>
                </a:lnTo>
                <a:lnTo>
                  <a:pt x="1654175" y="674369"/>
                </a:lnTo>
                <a:lnTo>
                  <a:pt x="1648460" y="671829"/>
                </a:lnTo>
                <a:close/>
                <a:moveTo>
                  <a:pt x="1818639" y="873125"/>
                </a:moveTo>
                <a:lnTo>
                  <a:pt x="1813560" y="873759"/>
                </a:lnTo>
                <a:lnTo>
                  <a:pt x="1806575" y="874394"/>
                </a:lnTo>
                <a:lnTo>
                  <a:pt x="1802130" y="879475"/>
                </a:lnTo>
                <a:lnTo>
                  <a:pt x="1801495" y="885825"/>
                </a:lnTo>
                <a:lnTo>
                  <a:pt x="1800225" y="890904"/>
                </a:lnTo>
                <a:lnTo>
                  <a:pt x="1802130" y="897254"/>
                </a:lnTo>
                <a:lnTo>
                  <a:pt x="1805939" y="900429"/>
                </a:lnTo>
                <a:lnTo>
                  <a:pt x="1811655" y="906144"/>
                </a:lnTo>
                <a:lnTo>
                  <a:pt x="1821814" y="906144"/>
                </a:lnTo>
                <a:lnTo>
                  <a:pt x="1833880" y="894714"/>
                </a:lnTo>
                <a:lnTo>
                  <a:pt x="1833880" y="884554"/>
                </a:lnTo>
                <a:lnTo>
                  <a:pt x="1824355" y="875029"/>
                </a:lnTo>
                <a:lnTo>
                  <a:pt x="1818639" y="873125"/>
                </a:lnTo>
                <a:close/>
                <a:moveTo>
                  <a:pt x="2038350" y="9525"/>
                </a:moveTo>
                <a:lnTo>
                  <a:pt x="2024380" y="9525"/>
                </a:lnTo>
                <a:lnTo>
                  <a:pt x="2016760" y="17144"/>
                </a:lnTo>
                <a:lnTo>
                  <a:pt x="2016760" y="34925"/>
                </a:lnTo>
                <a:lnTo>
                  <a:pt x="2024380" y="42544"/>
                </a:lnTo>
                <a:lnTo>
                  <a:pt x="2038350" y="42544"/>
                </a:lnTo>
                <a:lnTo>
                  <a:pt x="2044064" y="39369"/>
                </a:lnTo>
                <a:lnTo>
                  <a:pt x="2046605" y="34925"/>
                </a:lnTo>
                <a:lnTo>
                  <a:pt x="2051050" y="29844"/>
                </a:lnTo>
                <a:lnTo>
                  <a:pt x="2051050" y="22225"/>
                </a:lnTo>
                <a:lnTo>
                  <a:pt x="2046605" y="17144"/>
                </a:lnTo>
                <a:lnTo>
                  <a:pt x="2044064" y="12700"/>
                </a:lnTo>
                <a:lnTo>
                  <a:pt x="2038350" y="9525"/>
                </a:lnTo>
                <a:close/>
                <a:moveTo>
                  <a:pt x="2150891" y="266064"/>
                </a:moveTo>
                <a:lnTo>
                  <a:pt x="2136775" y="266064"/>
                </a:lnTo>
                <a:lnTo>
                  <a:pt x="2191385" y="327659"/>
                </a:lnTo>
                <a:lnTo>
                  <a:pt x="2150891" y="266064"/>
                </a:lnTo>
                <a:close/>
                <a:moveTo>
                  <a:pt x="2084705" y="187325"/>
                </a:moveTo>
                <a:lnTo>
                  <a:pt x="2129790" y="256539"/>
                </a:lnTo>
                <a:lnTo>
                  <a:pt x="2067560" y="311150"/>
                </a:lnTo>
                <a:lnTo>
                  <a:pt x="2136775" y="266064"/>
                </a:lnTo>
                <a:lnTo>
                  <a:pt x="2150891" y="266064"/>
                </a:lnTo>
                <a:lnTo>
                  <a:pt x="2146300" y="259079"/>
                </a:lnTo>
                <a:lnTo>
                  <a:pt x="2157043" y="249554"/>
                </a:lnTo>
                <a:lnTo>
                  <a:pt x="2139315" y="249554"/>
                </a:lnTo>
                <a:lnTo>
                  <a:pt x="2084705" y="187325"/>
                </a:lnTo>
                <a:close/>
                <a:moveTo>
                  <a:pt x="2207895" y="204469"/>
                </a:moveTo>
                <a:lnTo>
                  <a:pt x="2139315" y="249554"/>
                </a:lnTo>
                <a:lnTo>
                  <a:pt x="2157043" y="249554"/>
                </a:lnTo>
                <a:lnTo>
                  <a:pt x="2207895" y="204469"/>
                </a:lnTo>
                <a:close/>
                <a:moveTo>
                  <a:pt x="2312035" y="47625"/>
                </a:moveTo>
                <a:lnTo>
                  <a:pt x="2308860" y="47625"/>
                </a:lnTo>
                <a:lnTo>
                  <a:pt x="2299335" y="50164"/>
                </a:lnTo>
                <a:lnTo>
                  <a:pt x="2299335" y="62229"/>
                </a:lnTo>
                <a:lnTo>
                  <a:pt x="2308860" y="64769"/>
                </a:lnTo>
                <a:lnTo>
                  <a:pt x="2312035" y="64769"/>
                </a:lnTo>
                <a:lnTo>
                  <a:pt x="2318385" y="62229"/>
                </a:lnTo>
                <a:lnTo>
                  <a:pt x="2320290" y="56514"/>
                </a:lnTo>
                <a:lnTo>
                  <a:pt x="2318385" y="50164"/>
                </a:lnTo>
                <a:lnTo>
                  <a:pt x="2312035" y="47625"/>
                </a:lnTo>
                <a:close/>
                <a:moveTo>
                  <a:pt x="2751455" y="3809"/>
                </a:moveTo>
                <a:lnTo>
                  <a:pt x="2787015" y="10794"/>
                </a:lnTo>
                <a:lnTo>
                  <a:pt x="2784475" y="46989"/>
                </a:lnTo>
                <a:lnTo>
                  <a:pt x="2792095" y="11429"/>
                </a:lnTo>
                <a:lnTo>
                  <a:pt x="2816860" y="11429"/>
                </a:lnTo>
                <a:lnTo>
                  <a:pt x="2792730" y="6350"/>
                </a:lnTo>
                <a:lnTo>
                  <a:pt x="2792730" y="5714"/>
                </a:lnTo>
                <a:lnTo>
                  <a:pt x="2787650" y="5714"/>
                </a:lnTo>
                <a:lnTo>
                  <a:pt x="2751455" y="3809"/>
                </a:lnTo>
                <a:close/>
                <a:moveTo>
                  <a:pt x="2816860" y="11429"/>
                </a:moveTo>
                <a:lnTo>
                  <a:pt x="2792095" y="11429"/>
                </a:lnTo>
                <a:lnTo>
                  <a:pt x="2828290" y="13969"/>
                </a:lnTo>
                <a:lnTo>
                  <a:pt x="2816860" y="11429"/>
                </a:lnTo>
                <a:close/>
                <a:moveTo>
                  <a:pt x="2792730" y="0"/>
                </a:moveTo>
                <a:lnTo>
                  <a:pt x="2788920" y="0"/>
                </a:lnTo>
                <a:lnTo>
                  <a:pt x="2787650" y="5714"/>
                </a:lnTo>
                <a:lnTo>
                  <a:pt x="2792730" y="5714"/>
                </a:lnTo>
                <a:lnTo>
                  <a:pt x="2792730" y="0"/>
                </a:lnTo>
                <a:close/>
              </a:path>
            </a:pathLst>
          </a:custGeom>
          <a:solidFill>
            <a:srgbClr val="e8e2c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6" name="bg object 42" descr=""/>
          <p:cNvPicPr/>
          <p:nvPr/>
        </p:nvPicPr>
        <p:blipFill>
          <a:blip r:embed="rId17"/>
          <a:stretch/>
        </p:blipFill>
        <p:spPr>
          <a:xfrm>
            <a:off x="3213000" y="2059920"/>
            <a:ext cx="140760" cy="140040"/>
          </a:xfrm>
          <a:prstGeom prst="rect">
            <a:avLst/>
          </a:prstGeom>
          <a:ln w="0">
            <a:noFill/>
          </a:ln>
        </p:spPr>
      </p:pic>
      <p:sp>
        <p:nvSpPr>
          <p:cNvPr id="27" name="bg object 43"/>
          <p:cNvSpPr/>
          <p:nvPr/>
        </p:nvSpPr>
        <p:spPr>
          <a:xfrm>
            <a:off x="5500440" y="226080"/>
            <a:ext cx="251280" cy="1467000"/>
          </a:xfrm>
          <a:custGeom>
            <a:avLst/>
            <a:gdLst/>
            <a:ahLst/>
            <a:rect l="l" t="t" r="r" b="b"/>
            <a:pathLst>
              <a:path w="251460" h="1467485">
                <a:moveTo>
                  <a:pt x="82761" y="78740"/>
                </a:moveTo>
                <a:lnTo>
                  <a:pt x="69214" y="78740"/>
                </a:lnTo>
                <a:lnTo>
                  <a:pt x="123825" y="140334"/>
                </a:lnTo>
                <a:lnTo>
                  <a:pt x="82761" y="78740"/>
                </a:lnTo>
                <a:close/>
                <a:moveTo>
                  <a:pt x="16509" y="0"/>
                </a:moveTo>
                <a:lnTo>
                  <a:pt x="62229" y="69215"/>
                </a:lnTo>
                <a:lnTo>
                  <a:pt x="0" y="123825"/>
                </a:lnTo>
                <a:lnTo>
                  <a:pt x="69214" y="78740"/>
                </a:lnTo>
                <a:lnTo>
                  <a:pt x="82761" y="78740"/>
                </a:lnTo>
                <a:lnTo>
                  <a:pt x="78104" y="71754"/>
                </a:lnTo>
                <a:lnTo>
                  <a:pt x="88959" y="62229"/>
                </a:lnTo>
                <a:lnTo>
                  <a:pt x="71119" y="62229"/>
                </a:lnTo>
                <a:lnTo>
                  <a:pt x="16509" y="0"/>
                </a:lnTo>
                <a:close/>
                <a:moveTo>
                  <a:pt x="140334" y="17145"/>
                </a:moveTo>
                <a:lnTo>
                  <a:pt x="71119" y="62229"/>
                </a:lnTo>
                <a:lnTo>
                  <a:pt x="88959" y="62229"/>
                </a:lnTo>
                <a:lnTo>
                  <a:pt x="140334" y="17145"/>
                </a:lnTo>
                <a:close/>
                <a:moveTo>
                  <a:pt x="194414" y="1405254"/>
                </a:moveTo>
                <a:lnTo>
                  <a:pt x="180339" y="1405254"/>
                </a:lnTo>
                <a:lnTo>
                  <a:pt x="234950" y="1467484"/>
                </a:lnTo>
                <a:lnTo>
                  <a:pt x="194414" y="1405254"/>
                </a:lnTo>
                <a:close/>
                <a:moveTo>
                  <a:pt x="128269" y="1327150"/>
                </a:moveTo>
                <a:lnTo>
                  <a:pt x="173354" y="1396365"/>
                </a:lnTo>
                <a:lnTo>
                  <a:pt x="111125" y="1450975"/>
                </a:lnTo>
                <a:lnTo>
                  <a:pt x="180339" y="1405254"/>
                </a:lnTo>
                <a:lnTo>
                  <a:pt x="194414" y="1405254"/>
                </a:lnTo>
                <a:lnTo>
                  <a:pt x="189864" y="1398270"/>
                </a:lnTo>
                <a:lnTo>
                  <a:pt x="199892" y="1389379"/>
                </a:lnTo>
                <a:lnTo>
                  <a:pt x="182879" y="1389379"/>
                </a:lnTo>
                <a:lnTo>
                  <a:pt x="128269" y="1327150"/>
                </a:lnTo>
                <a:close/>
                <a:moveTo>
                  <a:pt x="251459" y="1343659"/>
                </a:moveTo>
                <a:lnTo>
                  <a:pt x="182879" y="1389379"/>
                </a:lnTo>
                <a:lnTo>
                  <a:pt x="199892" y="1389379"/>
                </a:lnTo>
                <a:lnTo>
                  <a:pt x="251459" y="1343659"/>
                </a:lnTo>
                <a:close/>
              </a:path>
            </a:pathLst>
          </a:custGeom>
          <a:solidFill>
            <a:srgbClr val="e8e2c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8" name="bg object 44" descr=""/>
          <p:cNvPicPr/>
          <p:nvPr/>
        </p:nvPicPr>
        <p:blipFill>
          <a:blip r:embed="rId18"/>
          <a:stretch/>
        </p:blipFill>
        <p:spPr>
          <a:xfrm>
            <a:off x="3704760" y="59760"/>
            <a:ext cx="140760" cy="140040"/>
          </a:xfrm>
          <a:prstGeom prst="rect">
            <a:avLst/>
          </a:prstGeom>
          <a:ln w="0">
            <a:noFill/>
          </a:ln>
        </p:spPr>
      </p:pic>
      <p:sp>
        <p:nvSpPr>
          <p:cNvPr id="29" name="bg object 45"/>
          <p:cNvSpPr/>
          <p:nvPr/>
        </p:nvSpPr>
        <p:spPr>
          <a:xfrm>
            <a:off x="5020920" y="289440"/>
            <a:ext cx="865800" cy="2037240"/>
          </a:xfrm>
          <a:custGeom>
            <a:avLst/>
            <a:gdLst/>
            <a:ahLst/>
            <a:rect l="l" t="t" r="r" b="b"/>
            <a:pathLst>
              <a:path w="866139" h="2037714">
                <a:moveTo>
                  <a:pt x="3809" y="220345"/>
                </a:moveTo>
                <a:lnTo>
                  <a:pt x="0" y="224790"/>
                </a:lnTo>
                <a:lnTo>
                  <a:pt x="5079" y="229870"/>
                </a:lnTo>
                <a:lnTo>
                  <a:pt x="9525" y="226059"/>
                </a:lnTo>
                <a:lnTo>
                  <a:pt x="3809" y="220345"/>
                </a:lnTo>
                <a:close/>
                <a:moveTo>
                  <a:pt x="12700" y="1092834"/>
                </a:moveTo>
                <a:lnTo>
                  <a:pt x="46989" y="1100454"/>
                </a:lnTo>
                <a:lnTo>
                  <a:pt x="44450" y="1134745"/>
                </a:lnTo>
                <a:lnTo>
                  <a:pt x="51434" y="1101090"/>
                </a:lnTo>
                <a:lnTo>
                  <a:pt x="77008" y="1101090"/>
                </a:lnTo>
                <a:lnTo>
                  <a:pt x="52069" y="1096009"/>
                </a:lnTo>
                <a:lnTo>
                  <a:pt x="52116" y="1095375"/>
                </a:lnTo>
                <a:lnTo>
                  <a:pt x="47625" y="1095375"/>
                </a:lnTo>
                <a:lnTo>
                  <a:pt x="12700" y="1092834"/>
                </a:lnTo>
                <a:close/>
                <a:moveTo>
                  <a:pt x="77008" y="1101090"/>
                </a:moveTo>
                <a:lnTo>
                  <a:pt x="51434" y="1101090"/>
                </a:lnTo>
                <a:lnTo>
                  <a:pt x="86359" y="1102995"/>
                </a:lnTo>
                <a:lnTo>
                  <a:pt x="77008" y="1101090"/>
                </a:lnTo>
                <a:close/>
                <a:moveTo>
                  <a:pt x="54609" y="1061084"/>
                </a:moveTo>
                <a:lnTo>
                  <a:pt x="47625" y="1095375"/>
                </a:lnTo>
                <a:lnTo>
                  <a:pt x="52116" y="1095375"/>
                </a:lnTo>
                <a:lnTo>
                  <a:pt x="54609" y="1061084"/>
                </a:lnTo>
                <a:close/>
                <a:moveTo>
                  <a:pt x="94614" y="530225"/>
                </a:moveTo>
                <a:lnTo>
                  <a:pt x="88900" y="534670"/>
                </a:lnTo>
                <a:lnTo>
                  <a:pt x="86359" y="541654"/>
                </a:lnTo>
                <a:lnTo>
                  <a:pt x="89534" y="549275"/>
                </a:lnTo>
                <a:lnTo>
                  <a:pt x="92709" y="553084"/>
                </a:lnTo>
                <a:lnTo>
                  <a:pt x="97154" y="554354"/>
                </a:lnTo>
                <a:lnTo>
                  <a:pt x="103504" y="553084"/>
                </a:lnTo>
                <a:lnTo>
                  <a:pt x="105409" y="552450"/>
                </a:lnTo>
                <a:lnTo>
                  <a:pt x="109219" y="550545"/>
                </a:lnTo>
                <a:lnTo>
                  <a:pt x="109854" y="549275"/>
                </a:lnTo>
                <a:lnTo>
                  <a:pt x="111125" y="547370"/>
                </a:lnTo>
                <a:lnTo>
                  <a:pt x="114300" y="542925"/>
                </a:lnTo>
                <a:lnTo>
                  <a:pt x="114300" y="537845"/>
                </a:lnTo>
                <a:lnTo>
                  <a:pt x="106679" y="532765"/>
                </a:lnTo>
                <a:lnTo>
                  <a:pt x="106679" y="532129"/>
                </a:lnTo>
                <a:lnTo>
                  <a:pt x="104616" y="531495"/>
                </a:lnTo>
                <a:lnTo>
                  <a:pt x="102869" y="531495"/>
                </a:lnTo>
                <a:lnTo>
                  <a:pt x="94614" y="530225"/>
                </a:lnTo>
                <a:close/>
                <a:moveTo>
                  <a:pt x="98425" y="529590"/>
                </a:moveTo>
                <a:lnTo>
                  <a:pt x="102234" y="530859"/>
                </a:lnTo>
                <a:lnTo>
                  <a:pt x="102869" y="531495"/>
                </a:lnTo>
                <a:lnTo>
                  <a:pt x="104616" y="531495"/>
                </a:lnTo>
                <a:lnTo>
                  <a:pt x="98425" y="529590"/>
                </a:lnTo>
                <a:close/>
                <a:moveTo>
                  <a:pt x="134619" y="168275"/>
                </a:moveTo>
                <a:lnTo>
                  <a:pt x="127634" y="172084"/>
                </a:lnTo>
                <a:lnTo>
                  <a:pt x="123825" y="179070"/>
                </a:lnTo>
                <a:lnTo>
                  <a:pt x="124459" y="188595"/>
                </a:lnTo>
                <a:lnTo>
                  <a:pt x="140969" y="201929"/>
                </a:lnTo>
                <a:lnTo>
                  <a:pt x="146684" y="200659"/>
                </a:lnTo>
                <a:lnTo>
                  <a:pt x="152400" y="196850"/>
                </a:lnTo>
                <a:lnTo>
                  <a:pt x="156209" y="191770"/>
                </a:lnTo>
                <a:lnTo>
                  <a:pt x="157479" y="185420"/>
                </a:lnTo>
                <a:lnTo>
                  <a:pt x="156209" y="179070"/>
                </a:lnTo>
                <a:lnTo>
                  <a:pt x="134619" y="168275"/>
                </a:lnTo>
                <a:close/>
                <a:moveTo>
                  <a:pt x="222884" y="0"/>
                </a:moveTo>
                <a:lnTo>
                  <a:pt x="217169" y="5715"/>
                </a:lnTo>
                <a:lnTo>
                  <a:pt x="220979" y="9525"/>
                </a:lnTo>
                <a:lnTo>
                  <a:pt x="224154" y="13334"/>
                </a:lnTo>
                <a:lnTo>
                  <a:pt x="229869" y="7620"/>
                </a:lnTo>
                <a:lnTo>
                  <a:pt x="222884" y="0"/>
                </a:lnTo>
                <a:close/>
                <a:moveTo>
                  <a:pt x="277494" y="490854"/>
                </a:moveTo>
                <a:lnTo>
                  <a:pt x="270509" y="497840"/>
                </a:lnTo>
                <a:lnTo>
                  <a:pt x="274954" y="501650"/>
                </a:lnTo>
                <a:lnTo>
                  <a:pt x="279400" y="506095"/>
                </a:lnTo>
                <a:lnTo>
                  <a:pt x="286384" y="499745"/>
                </a:lnTo>
                <a:lnTo>
                  <a:pt x="277494" y="490854"/>
                </a:lnTo>
                <a:close/>
                <a:moveTo>
                  <a:pt x="443864" y="297179"/>
                </a:moveTo>
                <a:lnTo>
                  <a:pt x="438784" y="302895"/>
                </a:lnTo>
                <a:lnTo>
                  <a:pt x="445769" y="309879"/>
                </a:lnTo>
                <a:lnTo>
                  <a:pt x="451484" y="304165"/>
                </a:lnTo>
                <a:lnTo>
                  <a:pt x="447675" y="300990"/>
                </a:lnTo>
                <a:lnTo>
                  <a:pt x="443864" y="297179"/>
                </a:lnTo>
                <a:close/>
                <a:moveTo>
                  <a:pt x="468629" y="895984"/>
                </a:moveTo>
                <a:lnTo>
                  <a:pt x="466089" y="895984"/>
                </a:lnTo>
                <a:lnTo>
                  <a:pt x="466089" y="899795"/>
                </a:lnTo>
                <a:lnTo>
                  <a:pt x="473709" y="899795"/>
                </a:lnTo>
                <a:lnTo>
                  <a:pt x="475614" y="899159"/>
                </a:lnTo>
                <a:lnTo>
                  <a:pt x="475614" y="896620"/>
                </a:lnTo>
                <a:lnTo>
                  <a:pt x="473709" y="896620"/>
                </a:lnTo>
                <a:lnTo>
                  <a:pt x="468629" y="895984"/>
                </a:lnTo>
                <a:close/>
                <a:moveTo>
                  <a:pt x="504189" y="584834"/>
                </a:moveTo>
                <a:lnTo>
                  <a:pt x="497204" y="588645"/>
                </a:lnTo>
                <a:lnTo>
                  <a:pt x="493394" y="595629"/>
                </a:lnTo>
                <a:lnTo>
                  <a:pt x="494029" y="603884"/>
                </a:lnTo>
                <a:lnTo>
                  <a:pt x="499109" y="610234"/>
                </a:lnTo>
                <a:lnTo>
                  <a:pt x="506729" y="612140"/>
                </a:lnTo>
                <a:lnTo>
                  <a:pt x="509269" y="612140"/>
                </a:lnTo>
                <a:lnTo>
                  <a:pt x="515619" y="612775"/>
                </a:lnTo>
                <a:lnTo>
                  <a:pt x="521334" y="607059"/>
                </a:lnTo>
                <a:lnTo>
                  <a:pt x="520700" y="600709"/>
                </a:lnTo>
                <a:lnTo>
                  <a:pt x="520700" y="598170"/>
                </a:lnTo>
                <a:lnTo>
                  <a:pt x="518794" y="590550"/>
                </a:lnTo>
                <a:lnTo>
                  <a:pt x="512444" y="585470"/>
                </a:lnTo>
                <a:lnTo>
                  <a:pt x="504189" y="584834"/>
                </a:lnTo>
                <a:close/>
                <a:moveTo>
                  <a:pt x="662939" y="151129"/>
                </a:moveTo>
                <a:lnTo>
                  <a:pt x="655319" y="152400"/>
                </a:lnTo>
                <a:lnTo>
                  <a:pt x="650239" y="156209"/>
                </a:lnTo>
                <a:lnTo>
                  <a:pt x="648969" y="158750"/>
                </a:lnTo>
                <a:lnTo>
                  <a:pt x="643889" y="163829"/>
                </a:lnTo>
                <a:lnTo>
                  <a:pt x="643254" y="172720"/>
                </a:lnTo>
                <a:lnTo>
                  <a:pt x="650875" y="176529"/>
                </a:lnTo>
                <a:lnTo>
                  <a:pt x="657225" y="178434"/>
                </a:lnTo>
                <a:lnTo>
                  <a:pt x="662939" y="177800"/>
                </a:lnTo>
                <a:lnTo>
                  <a:pt x="668019" y="174625"/>
                </a:lnTo>
                <a:lnTo>
                  <a:pt x="672464" y="169545"/>
                </a:lnTo>
                <a:lnTo>
                  <a:pt x="673734" y="161925"/>
                </a:lnTo>
                <a:lnTo>
                  <a:pt x="669925" y="154940"/>
                </a:lnTo>
                <a:lnTo>
                  <a:pt x="662939" y="151129"/>
                </a:lnTo>
                <a:close/>
                <a:moveTo>
                  <a:pt x="532129" y="1942465"/>
                </a:moveTo>
                <a:lnTo>
                  <a:pt x="609600" y="1958340"/>
                </a:lnTo>
                <a:lnTo>
                  <a:pt x="604519" y="2037715"/>
                </a:lnTo>
                <a:lnTo>
                  <a:pt x="620394" y="1960245"/>
                </a:lnTo>
                <a:lnTo>
                  <a:pt x="675298" y="1960245"/>
                </a:lnTo>
                <a:lnTo>
                  <a:pt x="621664" y="1948815"/>
                </a:lnTo>
                <a:lnTo>
                  <a:pt x="621746" y="1947545"/>
                </a:lnTo>
                <a:lnTo>
                  <a:pt x="610869" y="1947545"/>
                </a:lnTo>
                <a:lnTo>
                  <a:pt x="532129" y="1942465"/>
                </a:lnTo>
                <a:close/>
                <a:moveTo>
                  <a:pt x="675298" y="1960245"/>
                </a:moveTo>
                <a:lnTo>
                  <a:pt x="620394" y="1960245"/>
                </a:lnTo>
                <a:lnTo>
                  <a:pt x="699134" y="1965325"/>
                </a:lnTo>
                <a:lnTo>
                  <a:pt x="675298" y="1960245"/>
                </a:lnTo>
                <a:close/>
                <a:moveTo>
                  <a:pt x="626744" y="1870075"/>
                </a:moveTo>
                <a:lnTo>
                  <a:pt x="610869" y="1947545"/>
                </a:lnTo>
                <a:lnTo>
                  <a:pt x="621746" y="1947545"/>
                </a:lnTo>
                <a:lnTo>
                  <a:pt x="626744" y="1870075"/>
                </a:lnTo>
                <a:close/>
                <a:moveTo>
                  <a:pt x="752475" y="532765"/>
                </a:moveTo>
                <a:lnTo>
                  <a:pt x="749934" y="533400"/>
                </a:lnTo>
                <a:lnTo>
                  <a:pt x="746759" y="536575"/>
                </a:lnTo>
                <a:lnTo>
                  <a:pt x="746125" y="539115"/>
                </a:lnTo>
                <a:lnTo>
                  <a:pt x="748029" y="541654"/>
                </a:lnTo>
                <a:lnTo>
                  <a:pt x="748664" y="542290"/>
                </a:lnTo>
                <a:lnTo>
                  <a:pt x="749300" y="542290"/>
                </a:lnTo>
                <a:lnTo>
                  <a:pt x="755014" y="548004"/>
                </a:lnTo>
                <a:lnTo>
                  <a:pt x="760729" y="541654"/>
                </a:lnTo>
                <a:lnTo>
                  <a:pt x="752475" y="532765"/>
                </a:lnTo>
                <a:close/>
                <a:moveTo>
                  <a:pt x="765809" y="875665"/>
                </a:moveTo>
                <a:lnTo>
                  <a:pt x="760729" y="880745"/>
                </a:lnTo>
                <a:lnTo>
                  <a:pt x="764539" y="883920"/>
                </a:lnTo>
                <a:lnTo>
                  <a:pt x="766444" y="885190"/>
                </a:lnTo>
                <a:lnTo>
                  <a:pt x="768984" y="886459"/>
                </a:lnTo>
                <a:lnTo>
                  <a:pt x="771525" y="883920"/>
                </a:lnTo>
                <a:lnTo>
                  <a:pt x="770254" y="881379"/>
                </a:lnTo>
                <a:lnTo>
                  <a:pt x="768984" y="879475"/>
                </a:lnTo>
                <a:lnTo>
                  <a:pt x="765809" y="875665"/>
                </a:lnTo>
                <a:close/>
                <a:moveTo>
                  <a:pt x="845184" y="1113154"/>
                </a:moveTo>
                <a:lnTo>
                  <a:pt x="836929" y="1118234"/>
                </a:lnTo>
                <a:lnTo>
                  <a:pt x="831850" y="1126490"/>
                </a:lnTo>
                <a:lnTo>
                  <a:pt x="833754" y="1136015"/>
                </a:lnTo>
                <a:lnTo>
                  <a:pt x="838834" y="1142365"/>
                </a:lnTo>
                <a:lnTo>
                  <a:pt x="847089" y="1146809"/>
                </a:lnTo>
                <a:lnTo>
                  <a:pt x="853439" y="1147445"/>
                </a:lnTo>
                <a:lnTo>
                  <a:pt x="857884" y="1144270"/>
                </a:lnTo>
                <a:lnTo>
                  <a:pt x="861059" y="1143000"/>
                </a:lnTo>
                <a:lnTo>
                  <a:pt x="862964" y="1141729"/>
                </a:lnTo>
                <a:lnTo>
                  <a:pt x="866139" y="1135379"/>
                </a:lnTo>
                <a:lnTo>
                  <a:pt x="866139" y="1132204"/>
                </a:lnTo>
                <a:lnTo>
                  <a:pt x="865504" y="1129665"/>
                </a:lnTo>
                <a:lnTo>
                  <a:pt x="864869" y="1123315"/>
                </a:lnTo>
                <a:lnTo>
                  <a:pt x="859789" y="1118870"/>
                </a:lnTo>
                <a:lnTo>
                  <a:pt x="854709" y="1115695"/>
                </a:lnTo>
                <a:lnTo>
                  <a:pt x="845184" y="1113154"/>
                </a:lnTo>
                <a:close/>
              </a:path>
            </a:pathLst>
          </a:custGeom>
          <a:solidFill>
            <a:srgbClr val="e8e2c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30" name="bg object 46" descr=""/>
          <p:cNvPicPr/>
          <p:nvPr/>
        </p:nvPicPr>
        <p:blipFill>
          <a:blip r:embed="rId19"/>
          <a:stretch/>
        </p:blipFill>
        <p:spPr>
          <a:xfrm>
            <a:off x="5117400" y="1918800"/>
            <a:ext cx="73800" cy="73440"/>
          </a:xfrm>
          <a:prstGeom prst="rect">
            <a:avLst/>
          </a:prstGeom>
          <a:ln w="0">
            <a:noFill/>
          </a:ln>
        </p:spPr>
      </p:pic>
      <p:sp>
        <p:nvSpPr>
          <p:cNvPr id="31" name="bg object 47"/>
          <p:cNvSpPr/>
          <p:nvPr/>
        </p:nvSpPr>
        <p:spPr>
          <a:xfrm>
            <a:off x="4192920" y="1334160"/>
            <a:ext cx="1652400" cy="1163520"/>
          </a:xfrm>
          <a:custGeom>
            <a:avLst/>
            <a:gdLst/>
            <a:ahLst/>
            <a:rect l="l" t="t" r="r" b="b"/>
            <a:pathLst>
              <a:path w="1652904" h="1163955">
                <a:moveTo>
                  <a:pt x="8890" y="998854"/>
                </a:moveTo>
                <a:lnTo>
                  <a:pt x="1270" y="998854"/>
                </a:lnTo>
                <a:lnTo>
                  <a:pt x="1270" y="1004570"/>
                </a:lnTo>
                <a:lnTo>
                  <a:pt x="8890" y="1004570"/>
                </a:lnTo>
                <a:lnTo>
                  <a:pt x="8890" y="998854"/>
                </a:lnTo>
                <a:close/>
                <a:moveTo>
                  <a:pt x="10160" y="702309"/>
                </a:moveTo>
                <a:lnTo>
                  <a:pt x="0" y="702309"/>
                </a:lnTo>
                <a:lnTo>
                  <a:pt x="0" y="709929"/>
                </a:lnTo>
                <a:lnTo>
                  <a:pt x="10160" y="709929"/>
                </a:lnTo>
                <a:lnTo>
                  <a:pt x="10160" y="702309"/>
                </a:lnTo>
                <a:close/>
                <a:moveTo>
                  <a:pt x="66675" y="866775"/>
                </a:moveTo>
                <a:lnTo>
                  <a:pt x="63500" y="868045"/>
                </a:lnTo>
                <a:lnTo>
                  <a:pt x="60960" y="869950"/>
                </a:lnTo>
                <a:lnTo>
                  <a:pt x="54610" y="875029"/>
                </a:lnTo>
                <a:lnTo>
                  <a:pt x="52070" y="882650"/>
                </a:lnTo>
                <a:lnTo>
                  <a:pt x="54610" y="890270"/>
                </a:lnTo>
                <a:lnTo>
                  <a:pt x="60960" y="895984"/>
                </a:lnTo>
                <a:lnTo>
                  <a:pt x="63500" y="897890"/>
                </a:lnTo>
                <a:lnTo>
                  <a:pt x="66675" y="898525"/>
                </a:lnTo>
                <a:lnTo>
                  <a:pt x="78740" y="897890"/>
                </a:lnTo>
                <a:lnTo>
                  <a:pt x="86360" y="892175"/>
                </a:lnTo>
                <a:lnTo>
                  <a:pt x="86360" y="873759"/>
                </a:lnTo>
                <a:lnTo>
                  <a:pt x="78740" y="868045"/>
                </a:lnTo>
                <a:lnTo>
                  <a:pt x="66675" y="866775"/>
                </a:lnTo>
                <a:close/>
                <a:moveTo>
                  <a:pt x="360680" y="753745"/>
                </a:moveTo>
                <a:lnTo>
                  <a:pt x="351155" y="753745"/>
                </a:lnTo>
                <a:lnTo>
                  <a:pt x="351155" y="761365"/>
                </a:lnTo>
                <a:lnTo>
                  <a:pt x="360680" y="761365"/>
                </a:lnTo>
                <a:lnTo>
                  <a:pt x="360680" y="753745"/>
                </a:lnTo>
                <a:close/>
                <a:moveTo>
                  <a:pt x="381635" y="996950"/>
                </a:moveTo>
                <a:lnTo>
                  <a:pt x="369570" y="996950"/>
                </a:lnTo>
                <a:lnTo>
                  <a:pt x="369570" y="1006475"/>
                </a:lnTo>
                <a:lnTo>
                  <a:pt x="381635" y="1006475"/>
                </a:lnTo>
                <a:lnTo>
                  <a:pt x="381635" y="996950"/>
                </a:lnTo>
                <a:close/>
                <a:moveTo>
                  <a:pt x="391160" y="1140459"/>
                </a:moveTo>
                <a:lnTo>
                  <a:pt x="387667" y="1142682"/>
                </a:lnTo>
                <a:lnTo>
                  <a:pt x="387350" y="1143000"/>
                </a:lnTo>
                <a:lnTo>
                  <a:pt x="387105" y="1143146"/>
                </a:lnTo>
                <a:lnTo>
                  <a:pt x="382270" y="1147445"/>
                </a:lnTo>
                <a:lnTo>
                  <a:pt x="381000" y="1154429"/>
                </a:lnTo>
                <a:lnTo>
                  <a:pt x="383540" y="1160779"/>
                </a:lnTo>
                <a:lnTo>
                  <a:pt x="391160" y="1163954"/>
                </a:lnTo>
                <a:lnTo>
                  <a:pt x="396240" y="1163954"/>
                </a:lnTo>
                <a:lnTo>
                  <a:pt x="400050" y="1162050"/>
                </a:lnTo>
                <a:lnTo>
                  <a:pt x="403225" y="1156970"/>
                </a:lnTo>
                <a:lnTo>
                  <a:pt x="404495" y="1155065"/>
                </a:lnTo>
                <a:lnTo>
                  <a:pt x="405130" y="1151254"/>
                </a:lnTo>
                <a:lnTo>
                  <a:pt x="404495" y="1149984"/>
                </a:lnTo>
                <a:lnTo>
                  <a:pt x="404424" y="1147445"/>
                </a:lnTo>
                <a:lnTo>
                  <a:pt x="403860" y="1142365"/>
                </a:lnTo>
                <a:lnTo>
                  <a:pt x="402336" y="1141095"/>
                </a:lnTo>
                <a:lnTo>
                  <a:pt x="391795" y="1141095"/>
                </a:lnTo>
                <a:lnTo>
                  <a:pt x="391160" y="1140459"/>
                </a:lnTo>
                <a:close/>
                <a:moveTo>
                  <a:pt x="387527" y="1142771"/>
                </a:moveTo>
                <a:lnTo>
                  <a:pt x="384175" y="1144904"/>
                </a:lnTo>
                <a:lnTo>
                  <a:pt x="387105" y="1143146"/>
                </a:lnTo>
                <a:lnTo>
                  <a:pt x="387527" y="1142771"/>
                </a:lnTo>
                <a:close/>
                <a:moveTo>
                  <a:pt x="387985" y="1142365"/>
                </a:moveTo>
                <a:lnTo>
                  <a:pt x="387527" y="1142771"/>
                </a:lnTo>
                <a:lnTo>
                  <a:pt x="387667" y="1142682"/>
                </a:lnTo>
                <a:lnTo>
                  <a:pt x="387985" y="1142365"/>
                </a:lnTo>
                <a:close/>
                <a:moveTo>
                  <a:pt x="400050" y="1139190"/>
                </a:moveTo>
                <a:lnTo>
                  <a:pt x="391795" y="1141095"/>
                </a:lnTo>
                <a:lnTo>
                  <a:pt x="402336" y="1141095"/>
                </a:lnTo>
                <a:lnTo>
                  <a:pt x="400050" y="1139190"/>
                </a:lnTo>
                <a:close/>
                <a:moveTo>
                  <a:pt x="407670" y="504825"/>
                </a:moveTo>
                <a:lnTo>
                  <a:pt x="400685" y="506729"/>
                </a:lnTo>
                <a:lnTo>
                  <a:pt x="396240" y="513079"/>
                </a:lnTo>
                <a:lnTo>
                  <a:pt x="395605" y="516254"/>
                </a:lnTo>
                <a:lnTo>
                  <a:pt x="395605" y="528320"/>
                </a:lnTo>
                <a:lnTo>
                  <a:pt x="401955" y="534670"/>
                </a:lnTo>
                <a:lnTo>
                  <a:pt x="417830" y="528954"/>
                </a:lnTo>
                <a:lnTo>
                  <a:pt x="420370" y="521970"/>
                </a:lnTo>
                <a:lnTo>
                  <a:pt x="419100" y="513079"/>
                </a:lnTo>
                <a:lnTo>
                  <a:pt x="414655" y="506729"/>
                </a:lnTo>
                <a:lnTo>
                  <a:pt x="407670" y="504825"/>
                </a:lnTo>
                <a:close/>
                <a:moveTo>
                  <a:pt x="600075" y="901700"/>
                </a:moveTo>
                <a:lnTo>
                  <a:pt x="593090" y="902970"/>
                </a:lnTo>
                <a:lnTo>
                  <a:pt x="586740" y="907415"/>
                </a:lnTo>
                <a:lnTo>
                  <a:pt x="584200" y="915034"/>
                </a:lnTo>
                <a:lnTo>
                  <a:pt x="586740" y="922654"/>
                </a:lnTo>
                <a:lnTo>
                  <a:pt x="593090" y="927100"/>
                </a:lnTo>
                <a:lnTo>
                  <a:pt x="600075" y="928370"/>
                </a:lnTo>
                <a:lnTo>
                  <a:pt x="607060" y="924559"/>
                </a:lnTo>
                <a:lnTo>
                  <a:pt x="607695" y="923290"/>
                </a:lnTo>
                <a:lnTo>
                  <a:pt x="608330" y="922654"/>
                </a:lnTo>
                <a:lnTo>
                  <a:pt x="613410" y="918845"/>
                </a:lnTo>
                <a:lnTo>
                  <a:pt x="613410" y="911225"/>
                </a:lnTo>
                <a:lnTo>
                  <a:pt x="608330" y="907415"/>
                </a:lnTo>
                <a:lnTo>
                  <a:pt x="607695" y="906779"/>
                </a:lnTo>
                <a:lnTo>
                  <a:pt x="607060" y="905509"/>
                </a:lnTo>
                <a:lnTo>
                  <a:pt x="600075" y="901700"/>
                </a:lnTo>
                <a:close/>
                <a:moveTo>
                  <a:pt x="665480" y="81915"/>
                </a:moveTo>
                <a:lnTo>
                  <a:pt x="658495" y="84454"/>
                </a:lnTo>
                <a:lnTo>
                  <a:pt x="655320" y="91440"/>
                </a:lnTo>
                <a:lnTo>
                  <a:pt x="654685" y="94615"/>
                </a:lnTo>
                <a:lnTo>
                  <a:pt x="655955" y="96520"/>
                </a:lnTo>
                <a:lnTo>
                  <a:pt x="656590" y="99059"/>
                </a:lnTo>
                <a:lnTo>
                  <a:pt x="659765" y="105409"/>
                </a:lnTo>
                <a:lnTo>
                  <a:pt x="670560" y="105409"/>
                </a:lnTo>
                <a:lnTo>
                  <a:pt x="675005" y="96520"/>
                </a:lnTo>
                <a:lnTo>
                  <a:pt x="675640" y="94615"/>
                </a:lnTo>
                <a:lnTo>
                  <a:pt x="675005" y="91440"/>
                </a:lnTo>
                <a:lnTo>
                  <a:pt x="671830" y="84454"/>
                </a:lnTo>
                <a:lnTo>
                  <a:pt x="665480" y="81915"/>
                </a:lnTo>
                <a:close/>
                <a:moveTo>
                  <a:pt x="723265" y="704850"/>
                </a:moveTo>
                <a:lnTo>
                  <a:pt x="719455" y="704850"/>
                </a:lnTo>
                <a:lnTo>
                  <a:pt x="718185" y="706754"/>
                </a:lnTo>
                <a:lnTo>
                  <a:pt x="718185" y="711200"/>
                </a:lnTo>
                <a:lnTo>
                  <a:pt x="719455" y="713740"/>
                </a:lnTo>
                <a:lnTo>
                  <a:pt x="721995" y="713104"/>
                </a:lnTo>
                <a:lnTo>
                  <a:pt x="730885" y="713104"/>
                </a:lnTo>
                <a:lnTo>
                  <a:pt x="730885" y="705484"/>
                </a:lnTo>
                <a:lnTo>
                  <a:pt x="723265" y="704850"/>
                </a:lnTo>
                <a:close/>
                <a:moveTo>
                  <a:pt x="723265" y="713104"/>
                </a:moveTo>
                <a:lnTo>
                  <a:pt x="721995" y="713104"/>
                </a:lnTo>
                <a:lnTo>
                  <a:pt x="723265" y="713740"/>
                </a:lnTo>
                <a:lnTo>
                  <a:pt x="723265" y="713104"/>
                </a:lnTo>
                <a:close/>
                <a:moveTo>
                  <a:pt x="807085" y="356870"/>
                </a:moveTo>
                <a:lnTo>
                  <a:pt x="793750" y="356870"/>
                </a:lnTo>
                <a:lnTo>
                  <a:pt x="793750" y="367029"/>
                </a:lnTo>
                <a:lnTo>
                  <a:pt x="807085" y="367029"/>
                </a:lnTo>
                <a:lnTo>
                  <a:pt x="807085" y="356870"/>
                </a:lnTo>
                <a:close/>
                <a:moveTo>
                  <a:pt x="887730" y="1137920"/>
                </a:moveTo>
                <a:lnTo>
                  <a:pt x="882650" y="1141729"/>
                </a:lnTo>
                <a:lnTo>
                  <a:pt x="880745" y="1143634"/>
                </a:lnTo>
                <a:lnTo>
                  <a:pt x="883285" y="1146175"/>
                </a:lnTo>
                <a:lnTo>
                  <a:pt x="885190" y="1144904"/>
                </a:lnTo>
                <a:lnTo>
                  <a:pt x="888365" y="1141095"/>
                </a:lnTo>
                <a:lnTo>
                  <a:pt x="889635" y="1139825"/>
                </a:lnTo>
                <a:lnTo>
                  <a:pt x="887730" y="1137920"/>
                </a:lnTo>
                <a:close/>
                <a:moveTo>
                  <a:pt x="960755" y="927734"/>
                </a:moveTo>
                <a:lnTo>
                  <a:pt x="960755" y="934720"/>
                </a:lnTo>
                <a:lnTo>
                  <a:pt x="965200" y="934084"/>
                </a:lnTo>
                <a:lnTo>
                  <a:pt x="970280" y="932815"/>
                </a:lnTo>
                <a:lnTo>
                  <a:pt x="970280" y="929004"/>
                </a:lnTo>
                <a:lnTo>
                  <a:pt x="967740" y="928370"/>
                </a:lnTo>
                <a:lnTo>
                  <a:pt x="965200" y="928370"/>
                </a:lnTo>
                <a:lnTo>
                  <a:pt x="960755" y="927734"/>
                </a:lnTo>
                <a:close/>
                <a:moveTo>
                  <a:pt x="1098550" y="624840"/>
                </a:moveTo>
                <a:lnTo>
                  <a:pt x="1088390" y="624840"/>
                </a:lnTo>
                <a:lnTo>
                  <a:pt x="1088390" y="632459"/>
                </a:lnTo>
                <a:lnTo>
                  <a:pt x="1098550" y="632459"/>
                </a:lnTo>
                <a:lnTo>
                  <a:pt x="1098550" y="624840"/>
                </a:lnTo>
                <a:close/>
                <a:moveTo>
                  <a:pt x="1156970" y="321309"/>
                </a:moveTo>
                <a:lnTo>
                  <a:pt x="1153160" y="321309"/>
                </a:lnTo>
                <a:lnTo>
                  <a:pt x="1149350" y="322579"/>
                </a:lnTo>
                <a:lnTo>
                  <a:pt x="1148715" y="322579"/>
                </a:lnTo>
                <a:lnTo>
                  <a:pt x="1143635" y="325754"/>
                </a:lnTo>
                <a:lnTo>
                  <a:pt x="1141095" y="331470"/>
                </a:lnTo>
                <a:lnTo>
                  <a:pt x="1142365" y="337184"/>
                </a:lnTo>
                <a:lnTo>
                  <a:pt x="1146175" y="341629"/>
                </a:lnTo>
                <a:lnTo>
                  <a:pt x="1147445" y="343534"/>
                </a:lnTo>
                <a:lnTo>
                  <a:pt x="1149350" y="344804"/>
                </a:lnTo>
                <a:lnTo>
                  <a:pt x="1154430" y="345440"/>
                </a:lnTo>
                <a:lnTo>
                  <a:pt x="1157605" y="345440"/>
                </a:lnTo>
                <a:lnTo>
                  <a:pt x="1160780" y="344170"/>
                </a:lnTo>
                <a:lnTo>
                  <a:pt x="1164590" y="339725"/>
                </a:lnTo>
                <a:lnTo>
                  <a:pt x="1166495" y="333375"/>
                </a:lnTo>
                <a:lnTo>
                  <a:pt x="1165225" y="327659"/>
                </a:lnTo>
                <a:lnTo>
                  <a:pt x="1160780" y="323215"/>
                </a:lnTo>
                <a:lnTo>
                  <a:pt x="1156970" y="321309"/>
                </a:lnTo>
                <a:close/>
                <a:moveTo>
                  <a:pt x="1195070" y="1028065"/>
                </a:moveTo>
                <a:lnTo>
                  <a:pt x="1188720" y="1028700"/>
                </a:lnTo>
                <a:lnTo>
                  <a:pt x="1183005" y="1029970"/>
                </a:lnTo>
                <a:lnTo>
                  <a:pt x="1175385" y="1035050"/>
                </a:lnTo>
                <a:lnTo>
                  <a:pt x="1172845" y="1043940"/>
                </a:lnTo>
                <a:lnTo>
                  <a:pt x="1175385" y="1052829"/>
                </a:lnTo>
                <a:lnTo>
                  <a:pt x="1183005" y="1057909"/>
                </a:lnTo>
                <a:lnTo>
                  <a:pt x="1186815" y="1058545"/>
                </a:lnTo>
                <a:lnTo>
                  <a:pt x="1190625" y="1058545"/>
                </a:lnTo>
                <a:lnTo>
                  <a:pt x="1198880" y="1056640"/>
                </a:lnTo>
                <a:lnTo>
                  <a:pt x="1203960" y="1052195"/>
                </a:lnTo>
                <a:lnTo>
                  <a:pt x="1204595" y="1047115"/>
                </a:lnTo>
                <a:lnTo>
                  <a:pt x="1205865" y="1044575"/>
                </a:lnTo>
                <a:lnTo>
                  <a:pt x="1206500" y="1041400"/>
                </a:lnTo>
                <a:lnTo>
                  <a:pt x="1204595" y="1035684"/>
                </a:lnTo>
                <a:lnTo>
                  <a:pt x="1202055" y="1033779"/>
                </a:lnTo>
                <a:lnTo>
                  <a:pt x="1200150" y="1031875"/>
                </a:lnTo>
                <a:lnTo>
                  <a:pt x="1195070" y="1028065"/>
                </a:lnTo>
                <a:close/>
                <a:moveTo>
                  <a:pt x="1337945" y="414654"/>
                </a:moveTo>
                <a:lnTo>
                  <a:pt x="1325880" y="414654"/>
                </a:lnTo>
                <a:lnTo>
                  <a:pt x="1325880" y="424815"/>
                </a:lnTo>
                <a:lnTo>
                  <a:pt x="1337945" y="424815"/>
                </a:lnTo>
                <a:lnTo>
                  <a:pt x="1337945" y="414654"/>
                </a:lnTo>
                <a:close/>
                <a:moveTo>
                  <a:pt x="1337945" y="0"/>
                </a:moveTo>
                <a:lnTo>
                  <a:pt x="1334770" y="0"/>
                </a:lnTo>
                <a:lnTo>
                  <a:pt x="1329055" y="1904"/>
                </a:lnTo>
                <a:lnTo>
                  <a:pt x="1327150" y="8254"/>
                </a:lnTo>
                <a:lnTo>
                  <a:pt x="1329055" y="13970"/>
                </a:lnTo>
                <a:lnTo>
                  <a:pt x="1334770" y="16509"/>
                </a:lnTo>
                <a:lnTo>
                  <a:pt x="1347470" y="13970"/>
                </a:lnTo>
                <a:lnTo>
                  <a:pt x="1347470" y="2540"/>
                </a:lnTo>
                <a:lnTo>
                  <a:pt x="1339850" y="634"/>
                </a:lnTo>
                <a:lnTo>
                  <a:pt x="1337945" y="0"/>
                </a:lnTo>
                <a:close/>
                <a:moveTo>
                  <a:pt x="1386840" y="560704"/>
                </a:moveTo>
                <a:lnTo>
                  <a:pt x="1380490" y="561975"/>
                </a:lnTo>
                <a:lnTo>
                  <a:pt x="1377315" y="567054"/>
                </a:lnTo>
                <a:lnTo>
                  <a:pt x="1376045" y="572770"/>
                </a:lnTo>
                <a:lnTo>
                  <a:pt x="1379220" y="578484"/>
                </a:lnTo>
                <a:lnTo>
                  <a:pt x="1383665" y="582929"/>
                </a:lnTo>
                <a:lnTo>
                  <a:pt x="1389380" y="582929"/>
                </a:lnTo>
                <a:lnTo>
                  <a:pt x="1393825" y="578484"/>
                </a:lnTo>
                <a:lnTo>
                  <a:pt x="1397000" y="572770"/>
                </a:lnTo>
                <a:lnTo>
                  <a:pt x="1396365" y="567054"/>
                </a:lnTo>
                <a:lnTo>
                  <a:pt x="1392555" y="561975"/>
                </a:lnTo>
                <a:lnTo>
                  <a:pt x="1386840" y="560704"/>
                </a:lnTo>
                <a:close/>
                <a:moveTo>
                  <a:pt x="1596390" y="1132204"/>
                </a:moveTo>
                <a:lnTo>
                  <a:pt x="1596390" y="1141729"/>
                </a:lnTo>
                <a:lnTo>
                  <a:pt x="1602105" y="1141095"/>
                </a:lnTo>
                <a:lnTo>
                  <a:pt x="1605280" y="1141095"/>
                </a:lnTo>
                <a:lnTo>
                  <a:pt x="1608455" y="1138554"/>
                </a:lnTo>
                <a:lnTo>
                  <a:pt x="1609725" y="1136650"/>
                </a:lnTo>
                <a:lnTo>
                  <a:pt x="1608455" y="1134745"/>
                </a:lnTo>
                <a:lnTo>
                  <a:pt x="1607026" y="1132840"/>
                </a:lnTo>
                <a:lnTo>
                  <a:pt x="1602105" y="1132840"/>
                </a:lnTo>
                <a:lnTo>
                  <a:pt x="1596390" y="1132204"/>
                </a:lnTo>
                <a:close/>
                <a:moveTo>
                  <a:pt x="1605915" y="1131570"/>
                </a:moveTo>
                <a:lnTo>
                  <a:pt x="1604645" y="1131570"/>
                </a:lnTo>
                <a:lnTo>
                  <a:pt x="1603375" y="1132204"/>
                </a:lnTo>
                <a:lnTo>
                  <a:pt x="1602740" y="1132840"/>
                </a:lnTo>
                <a:lnTo>
                  <a:pt x="1607026" y="1132840"/>
                </a:lnTo>
                <a:lnTo>
                  <a:pt x="1606550" y="1132204"/>
                </a:lnTo>
                <a:lnTo>
                  <a:pt x="1605915" y="1131570"/>
                </a:lnTo>
                <a:close/>
                <a:moveTo>
                  <a:pt x="1610360" y="21590"/>
                </a:moveTo>
                <a:lnTo>
                  <a:pt x="1597025" y="21590"/>
                </a:lnTo>
                <a:lnTo>
                  <a:pt x="1591945" y="24129"/>
                </a:lnTo>
                <a:lnTo>
                  <a:pt x="1588770" y="28575"/>
                </a:lnTo>
                <a:lnTo>
                  <a:pt x="1584325" y="33654"/>
                </a:lnTo>
                <a:lnTo>
                  <a:pt x="1584325" y="40640"/>
                </a:lnTo>
                <a:lnTo>
                  <a:pt x="1588770" y="45720"/>
                </a:lnTo>
                <a:lnTo>
                  <a:pt x="1591945" y="50165"/>
                </a:lnTo>
                <a:lnTo>
                  <a:pt x="1597025" y="52704"/>
                </a:lnTo>
                <a:lnTo>
                  <a:pt x="1610360" y="52704"/>
                </a:lnTo>
                <a:lnTo>
                  <a:pt x="1617980" y="45720"/>
                </a:lnTo>
                <a:lnTo>
                  <a:pt x="1617980" y="28575"/>
                </a:lnTo>
                <a:lnTo>
                  <a:pt x="1610360" y="21590"/>
                </a:lnTo>
                <a:close/>
                <a:moveTo>
                  <a:pt x="1614805" y="548004"/>
                </a:moveTo>
                <a:lnTo>
                  <a:pt x="1614805" y="554990"/>
                </a:lnTo>
                <a:lnTo>
                  <a:pt x="1619250" y="554354"/>
                </a:lnTo>
                <a:lnTo>
                  <a:pt x="1620520" y="553720"/>
                </a:lnTo>
                <a:lnTo>
                  <a:pt x="1621790" y="553720"/>
                </a:lnTo>
                <a:lnTo>
                  <a:pt x="1622425" y="552450"/>
                </a:lnTo>
                <a:lnTo>
                  <a:pt x="1622425" y="550545"/>
                </a:lnTo>
                <a:lnTo>
                  <a:pt x="1621790" y="549909"/>
                </a:lnTo>
                <a:lnTo>
                  <a:pt x="1620520" y="549275"/>
                </a:lnTo>
                <a:lnTo>
                  <a:pt x="1614805" y="548004"/>
                </a:lnTo>
                <a:close/>
                <a:moveTo>
                  <a:pt x="1644015" y="813434"/>
                </a:moveTo>
                <a:lnTo>
                  <a:pt x="1637665" y="813434"/>
                </a:lnTo>
                <a:lnTo>
                  <a:pt x="1632585" y="815975"/>
                </a:lnTo>
                <a:lnTo>
                  <a:pt x="1629410" y="821690"/>
                </a:lnTo>
                <a:lnTo>
                  <a:pt x="1626870" y="831850"/>
                </a:lnTo>
                <a:lnTo>
                  <a:pt x="1633855" y="839470"/>
                </a:lnTo>
                <a:lnTo>
                  <a:pt x="1642110" y="836929"/>
                </a:lnTo>
                <a:lnTo>
                  <a:pt x="1644015" y="836929"/>
                </a:lnTo>
                <a:lnTo>
                  <a:pt x="1649730" y="833754"/>
                </a:lnTo>
                <a:lnTo>
                  <a:pt x="1652905" y="828040"/>
                </a:lnTo>
                <a:lnTo>
                  <a:pt x="1652905" y="821690"/>
                </a:lnTo>
                <a:lnTo>
                  <a:pt x="1649730" y="815975"/>
                </a:lnTo>
                <a:lnTo>
                  <a:pt x="1644015" y="813434"/>
                </a:lnTo>
                <a:close/>
              </a:path>
            </a:pathLst>
          </a:custGeom>
          <a:solidFill>
            <a:srgbClr val="e8e2c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32" name="bg object 48" descr=""/>
          <p:cNvPicPr/>
          <p:nvPr/>
        </p:nvPicPr>
        <p:blipFill>
          <a:blip r:embed="rId20"/>
          <a:stretch/>
        </p:blipFill>
        <p:spPr>
          <a:xfrm>
            <a:off x="5627520" y="1082520"/>
            <a:ext cx="134280" cy="134280"/>
          </a:xfrm>
          <a:prstGeom prst="rect">
            <a:avLst/>
          </a:prstGeom>
          <a:ln w="0">
            <a:noFill/>
          </a:ln>
        </p:spPr>
      </p:pic>
      <p:sp>
        <p:nvSpPr>
          <p:cNvPr id="33" name="bg object 49"/>
          <p:cNvSpPr/>
          <p:nvPr/>
        </p:nvSpPr>
        <p:spPr>
          <a:xfrm>
            <a:off x="3617640" y="8280"/>
            <a:ext cx="2048040" cy="2319840"/>
          </a:xfrm>
          <a:custGeom>
            <a:avLst/>
            <a:gdLst/>
            <a:ahLst/>
            <a:rect l="l" t="t" r="r" b="b"/>
            <a:pathLst>
              <a:path w="2048510" h="2320290">
                <a:moveTo>
                  <a:pt x="8254" y="2301875"/>
                </a:moveTo>
                <a:lnTo>
                  <a:pt x="2539" y="2305050"/>
                </a:lnTo>
                <a:lnTo>
                  <a:pt x="0" y="2310764"/>
                </a:lnTo>
                <a:lnTo>
                  <a:pt x="2539" y="2316479"/>
                </a:lnTo>
                <a:lnTo>
                  <a:pt x="4444" y="2318384"/>
                </a:lnTo>
                <a:lnTo>
                  <a:pt x="5714" y="2319020"/>
                </a:lnTo>
                <a:lnTo>
                  <a:pt x="10794" y="2320289"/>
                </a:lnTo>
                <a:lnTo>
                  <a:pt x="15239" y="2317750"/>
                </a:lnTo>
                <a:lnTo>
                  <a:pt x="17779" y="2313304"/>
                </a:lnTo>
                <a:lnTo>
                  <a:pt x="17144" y="2308225"/>
                </a:lnTo>
                <a:lnTo>
                  <a:pt x="15875" y="2306954"/>
                </a:lnTo>
                <a:lnTo>
                  <a:pt x="15239" y="2305684"/>
                </a:lnTo>
                <a:lnTo>
                  <a:pt x="13969" y="2304414"/>
                </a:lnTo>
                <a:lnTo>
                  <a:pt x="8254" y="2301875"/>
                </a:lnTo>
                <a:close/>
                <a:moveTo>
                  <a:pt x="398144" y="1640204"/>
                </a:moveTo>
                <a:lnTo>
                  <a:pt x="384175" y="1640204"/>
                </a:lnTo>
                <a:lnTo>
                  <a:pt x="376554" y="1647189"/>
                </a:lnTo>
                <a:lnTo>
                  <a:pt x="376554" y="1664970"/>
                </a:lnTo>
                <a:lnTo>
                  <a:pt x="384175" y="1672589"/>
                </a:lnTo>
                <a:lnTo>
                  <a:pt x="398144" y="1672589"/>
                </a:lnTo>
                <a:lnTo>
                  <a:pt x="403859" y="1669414"/>
                </a:lnTo>
                <a:lnTo>
                  <a:pt x="407034" y="1664970"/>
                </a:lnTo>
                <a:lnTo>
                  <a:pt x="410844" y="1659889"/>
                </a:lnTo>
                <a:lnTo>
                  <a:pt x="410844" y="1652270"/>
                </a:lnTo>
                <a:lnTo>
                  <a:pt x="407034" y="1647189"/>
                </a:lnTo>
                <a:lnTo>
                  <a:pt x="403859" y="1642745"/>
                </a:lnTo>
                <a:lnTo>
                  <a:pt x="398144" y="1640204"/>
                </a:lnTo>
                <a:close/>
                <a:moveTo>
                  <a:pt x="671829" y="1677670"/>
                </a:moveTo>
                <a:lnTo>
                  <a:pt x="668654" y="1677670"/>
                </a:lnTo>
                <a:lnTo>
                  <a:pt x="659129" y="1680209"/>
                </a:lnTo>
                <a:lnTo>
                  <a:pt x="659129" y="1692275"/>
                </a:lnTo>
                <a:lnTo>
                  <a:pt x="667384" y="1694179"/>
                </a:lnTo>
                <a:lnTo>
                  <a:pt x="668654" y="1694814"/>
                </a:lnTo>
                <a:lnTo>
                  <a:pt x="671829" y="1694814"/>
                </a:lnTo>
                <a:lnTo>
                  <a:pt x="678179" y="1692909"/>
                </a:lnTo>
                <a:lnTo>
                  <a:pt x="680719" y="1686559"/>
                </a:lnTo>
                <a:lnTo>
                  <a:pt x="678179" y="1680209"/>
                </a:lnTo>
                <a:lnTo>
                  <a:pt x="671829" y="1677670"/>
                </a:lnTo>
                <a:close/>
                <a:moveTo>
                  <a:pt x="686434" y="0"/>
                </a:moveTo>
                <a:lnTo>
                  <a:pt x="680719" y="3175"/>
                </a:lnTo>
                <a:lnTo>
                  <a:pt x="678179" y="8254"/>
                </a:lnTo>
                <a:lnTo>
                  <a:pt x="680719" y="14604"/>
                </a:lnTo>
                <a:lnTo>
                  <a:pt x="682625" y="16509"/>
                </a:lnTo>
                <a:lnTo>
                  <a:pt x="683894" y="17145"/>
                </a:lnTo>
                <a:lnTo>
                  <a:pt x="688975" y="18414"/>
                </a:lnTo>
                <a:lnTo>
                  <a:pt x="693419" y="15875"/>
                </a:lnTo>
                <a:lnTo>
                  <a:pt x="695959" y="11429"/>
                </a:lnTo>
                <a:lnTo>
                  <a:pt x="694689" y="6350"/>
                </a:lnTo>
                <a:lnTo>
                  <a:pt x="694054" y="5079"/>
                </a:lnTo>
                <a:lnTo>
                  <a:pt x="692150" y="2539"/>
                </a:lnTo>
                <a:lnTo>
                  <a:pt x="686434" y="0"/>
                </a:lnTo>
                <a:close/>
                <a:moveTo>
                  <a:pt x="761364" y="544829"/>
                </a:moveTo>
                <a:lnTo>
                  <a:pt x="755014" y="544829"/>
                </a:lnTo>
                <a:lnTo>
                  <a:pt x="749934" y="548004"/>
                </a:lnTo>
                <a:lnTo>
                  <a:pt x="746759" y="553084"/>
                </a:lnTo>
                <a:lnTo>
                  <a:pt x="746759" y="559434"/>
                </a:lnTo>
                <a:lnTo>
                  <a:pt x="747394" y="562609"/>
                </a:lnTo>
                <a:lnTo>
                  <a:pt x="750569" y="566420"/>
                </a:lnTo>
                <a:lnTo>
                  <a:pt x="753744" y="567689"/>
                </a:lnTo>
                <a:lnTo>
                  <a:pt x="754379" y="567689"/>
                </a:lnTo>
                <a:lnTo>
                  <a:pt x="760729" y="569595"/>
                </a:lnTo>
                <a:lnTo>
                  <a:pt x="765809" y="567054"/>
                </a:lnTo>
                <a:lnTo>
                  <a:pt x="769619" y="562609"/>
                </a:lnTo>
                <a:lnTo>
                  <a:pt x="769619" y="556259"/>
                </a:lnTo>
                <a:lnTo>
                  <a:pt x="770254" y="554354"/>
                </a:lnTo>
                <a:lnTo>
                  <a:pt x="769619" y="551814"/>
                </a:lnTo>
                <a:lnTo>
                  <a:pt x="766444" y="547370"/>
                </a:lnTo>
                <a:lnTo>
                  <a:pt x="764539" y="545464"/>
                </a:lnTo>
                <a:lnTo>
                  <a:pt x="761364" y="544829"/>
                </a:lnTo>
                <a:close/>
                <a:moveTo>
                  <a:pt x="760329" y="953134"/>
                </a:moveTo>
                <a:lnTo>
                  <a:pt x="754379" y="953134"/>
                </a:lnTo>
                <a:lnTo>
                  <a:pt x="777875" y="979170"/>
                </a:lnTo>
                <a:lnTo>
                  <a:pt x="760329" y="953134"/>
                </a:lnTo>
                <a:close/>
                <a:moveTo>
                  <a:pt x="732789" y="920114"/>
                </a:moveTo>
                <a:lnTo>
                  <a:pt x="751839" y="948689"/>
                </a:lnTo>
                <a:lnTo>
                  <a:pt x="725804" y="972184"/>
                </a:lnTo>
                <a:lnTo>
                  <a:pt x="754379" y="953134"/>
                </a:lnTo>
                <a:lnTo>
                  <a:pt x="760329" y="953134"/>
                </a:lnTo>
                <a:lnTo>
                  <a:pt x="758189" y="949959"/>
                </a:lnTo>
                <a:lnTo>
                  <a:pt x="762634" y="946150"/>
                </a:lnTo>
                <a:lnTo>
                  <a:pt x="755650" y="946150"/>
                </a:lnTo>
                <a:lnTo>
                  <a:pt x="732789" y="920114"/>
                </a:lnTo>
                <a:close/>
                <a:moveTo>
                  <a:pt x="784859" y="927100"/>
                </a:moveTo>
                <a:lnTo>
                  <a:pt x="755650" y="946150"/>
                </a:lnTo>
                <a:lnTo>
                  <a:pt x="762634" y="946150"/>
                </a:lnTo>
                <a:lnTo>
                  <a:pt x="784859" y="927100"/>
                </a:lnTo>
                <a:close/>
                <a:moveTo>
                  <a:pt x="1027429" y="777875"/>
                </a:moveTo>
                <a:lnTo>
                  <a:pt x="1020444" y="785495"/>
                </a:lnTo>
                <a:lnTo>
                  <a:pt x="1029334" y="794384"/>
                </a:lnTo>
                <a:lnTo>
                  <a:pt x="1036319" y="787400"/>
                </a:lnTo>
                <a:lnTo>
                  <a:pt x="1031875" y="782954"/>
                </a:lnTo>
                <a:lnTo>
                  <a:pt x="1027429" y="777875"/>
                </a:lnTo>
                <a:close/>
                <a:moveTo>
                  <a:pt x="1102783" y="492125"/>
                </a:moveTo>
                <a:lnTo>
                  <a:pt x="1097279" y="492125"/>
                </a:lnTo>
                <a:lnTo>
                  <a:pt x="1120139" y="518159"/>
                </a:lnTo>
                <a:lnTo>
                  <a:pt x="1102783" y="492125"/>
                </a:lnTo>
                <a:close/>
                <a:moveTo>
                  <a:pt x="1075054" y="459739"/>
                </a:moveTo>
                <a:lnTo>
                  <a:pt x="1094104" y="488314"/>
                </a:lnTo>
                <a:lnTo>
                  <a:pt x="1068069" y="511175"/>
                </a:lnTo>
                <a:lnTo>
                  <a:pt x="1097279" y="492125"/>
                </a:lnTo>
                <a:lnTo>
                  <a:pt x="1102783" y="492125"/>
                </a:lnTo>
                <a:lnTo>
                  <a:pt x="1101089" y="489584"/>
                </a:lnTo>
                <a:lnTo>
                  <a:pt x="1105429" y="485775"/>
                </a:lnTo>
                <a:lnTo>
                  <a:pt x="1098550" y="485775"/>
                </a:lnTo>
                <a:lnTo>
                  <a:pt x="1075054" y="459739"/>
                </a:lnTo>
                <a:close/>
                <a:moveTo>
                  <a:pt x="1127125" y="466725"/>
                </a:moveTo>
                <a:lnTo>
                  <a:pt x="1098550" y="485775"/>
                </a:lnTo>
                <a:lnTo>
                  <a:pt x="1105429" y="485775"/>
                </a:lnTo>
                <a:lnTo>
                  <a:pt x="1127125" y="466725"/>
                </a:lnTo>
                <a:close/>
                <a:moveTo>
                  <a:pt x="1325879" y="586739"/>
                </a:moveTo>
                <a:lnTo>
                  <a:pt x="1320800" y="592454"/>
                </a:lnTo>
                <a:lnTo>
                  <a:pt x="1323975" y="596264"/>
                </a:lnTo>
                <a:lnTo>
                  <a:pt x="1328419" y="600709"/>
                </a:lnTo>
                <a:lnTo>
                  <a:pt x="1330959" y="600075"/>
                </a:lnTo>
                <a:lnTo>
                  <a:pt x="1332229" y="598804"/>
                </a:lnTo>
                <a:lnTo>
                  <a:pt x="1334134" y="597534"/>
                </a:lnTo>
                <a:lnTo>
                  <a:pt x="1334769" y="594995"/>
                </a:lnTo>
                <a:lnTo>
                  <a:pt x="1331594" y="591820"/>
                </a:lnTo>
                <a:lnTo>
                  <a:pt x="1325879" y="586739"/>
                </a:lnTo>
                <a:close/>
                <a:moveTo>
                  <a:pt x="1555114" y="524509"/>
                </a:moveTo>
                <a:lnTo>
                  <a:pt x="1550034" y="530225"/>
                </a:lnTo>
                <a:lnTo>
                  <a:pt x="1550034" y="535304"/>
                </a:lnTo>
                <a:lnTo>
                  <a:pt x="1550669" y="536575"/>
                </a:lnTo>
                <a:lnTo>
                  <a:pt x="1550669" y="537209"/>
                </a:lnTo>
                <a:lnTo>
                  <a:pt x="1550034" y="538479"/>
                </a:lnTo>
                <a:lnTo>
                  <a:pt x="1551939" y="546100"/>
                </a:lnTo>
                <a:lnTo>
                  <a:pt x="1558289" y="550545"/>
                </a:lnTo>
                <a:lnTo>
                  <a:pt x="1565909" y="551179"/>
                </a:lnTo>
                <a:lnTo>
                  <a:pt x="1572894" y="548004"/>
                </a:lnTo>
                <a:lnTo>
                  <a:pt x="1576069" y="541020"/>
                </a:lnTo>
                <a:lnTo>
                  <a:pt x="1575434" y="533400"/>
                </a:lnTo>
                <a:lnTo>
                  <a:pt x="1570989" y="527050"/>
                </a:lnTo>
                <a:lnTo>
                  <a:pt x="1563369" y="525145"/>
                </a:lnTo>
                <a:lnTo>
                  <a:pt x="1560194" y="525145"/>
                </a:lnTo>
                <a:lnTo>
                  <a:pt x="1555114" y="524509"/>
                </a:lnTo>
                <a:close/>
                <a:moveTo>
                  <a:pt x="1621789" y="814070"/>
                </a:moveTo>
                <a:lnTo>
                  <a:pt x="1616709" y="819784"/>
                </a:lnTo>
                <a:lnTo>
                  <a:pt x="1623694" y="826134"/>
                </a:lnTo>
                <a:lnTo>
                  <a:pt x="1628775" y="821054"/>
                </a:lnTo>
                <a:lnTo>
                  <a:pt x="1621789" y="814070"/>
                </a:lnTo>
                <a:close/>
                <a:moveTo>
                  <a:pt x="1781175" y="626109"/>
                </a:moveTo>
                <a:lnTo>
                  <a:pt x="1774825" y="633095"/>
                </a:lnTo>
                <a:lnTo>
                  <a:pt x="1783079" y="641350"/>
                </a:lnTo>
                <a:lnTo>
                  <a:pt x="1789429" y="635000"/>
                </a:lnTo>
                <a:lnTo>
                  <a:pt x="1785619" y="630554"/>
                </a:lnTo>
                <a:lnTo>
                  <a:pt x="1781175" y="626109"/>
                </a:lnTo>
                <a:close/>
                <a:moveTo>
                  <a:pt x="1833879" y="1098550"/>
                </a:moveTo>
                <a:lnTo>
                  <a:pt x="1828164" y="1103629"/>
                </a:lnTo>
                <a:lnTo>
                  <a:pt x="1835150" y="1110614"/>
                </a:lnTo>
                <a:lnTo>
                  <a:pt x="1840864" y="1105534"/>
                </a:lnTo>
                <a:lnTo>
                  <a:pt x="1833879" y="1098550"/>
                </a:lnTo>
                <a:close/>
                <a:moveTo>
                  <a:pt x="2043429" y="890904"/>
                </a:moveTo>
                <a:lnTo>
                  <a:pt x="2039619" y="894714"/>
                </a:lnTo>
                <a:lnTo>
                  <a:pt x="2044700" y="899795"/>
                </a:lnTo>
                <a:lnTo>
                  <a:pt x="2048509" y="895984"/>
                </a:lnTo>
                <a:lnTo>
                  <a:pt x="2043429" y="890904"/>
                </a:lnTo>
                <a:close/>
              </a:path>
            </a:pathLst>
          </a:custGeom>
          <a:solidFill>
            <a:srgbClr val="e8e2c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34" name="bg object 50" descr=""/>
          <p:cNvPicPr/>
          <p:nvPr/>
        </p:nvPicPr>
        <p:blipFill>
          <a:blip r:embed="rId21"/>
          <a:stretch/>
        </p:blipFill>
        <p:spPr>
          <a:xfrm>
            <a:off x="4045680" y="1825560"/>
            <a:ext cx="140760" cy="140040"/>
          </a:xfrm>
          <a:prstGeom prst="rect">
            <a:avLst/>
          </a:prstGeom>
          <a:ln w="0">
            <a:noFill/>
          </a:ln>
        </p:spPr>
      </p:pic>
      <p:sp>
        <p:nvSpPr>
          <p:cNvPr id="35" name="bg object 51"/>
          <p:cNvSpPr/>
          <p:nvPr/>
        </p:nvSpPr>
        <p:spPr>
          <a:xfrm>
            <a:off x="3488040" y="1080000"/>
            <a:ext cx="1313280" cy="1206720"/>
          </a:xfrm>
          <a:custGeom>
            <a:avLst/>
            <a:gdLst/>
            <a:ahLst/>
            <a:rect l="l" t="t" r="r" b="b"/>
            <a:pathLst>
              <a:path w="1313814" h="1207135">
                <a:moveTo>
                  <a:pt x="14605" y="1110615"/>
                </a:moveTo>
                <a:lnTo>
                  <a:pt x="8255" y="1110615"/>
                </a:lnTo>
                <a:lnTo>
                  <a:pt x="3175" y="1113790"/>
                </a:lnTo>
                <a:lnTo>
                  <a:pt x="0" y="1118870"/>
                </a:lnTo>
                <a:lnTo>
                  <a:pt x="0" y="1125220"/>
                </a:lnTo>
                <a:lnTo>
                  <a:pt x="1270" y="1129029"/>
                </a:lnTo>
                <a:lnTo>
                  <a:pt x="3810" y="1132204"/>
                </a:lnTo>
                <a:lnTo>
                  <a:pt x="6985" y="1133475"/>
                </a:lnTo>
                <a:lnTo>
                  <a:pt x="7620" y="1134109"/>
                </a:lnTo>
                <a:lnTo>
                  <a:pt x="13970" y="1135379"/>
                </a:lnTo>
                <a:lnTo>
                  <a:pt x="19050" y="1132840"/>
                </a:lnTo>
                <a:lnTo>
                  <a:pt x="22860" y="1128395"/>
                </a:lnTo>
                <a:lnTo>
                  <a:pt x="23495" y="1122045"/>
                </a:lnTo>
                <a:lnTo>
                  <a:pt x="23495" y="1120140"/>
                </a:lnTo>
                <a:lnTo>
                  <a:pt x="22860" y="1118234"/>
                </a:lnTo>
                <a:lnTo>
                  <a:pt x="21590" y="1116329"/>
                </a:lnTo>
                <a:lnTo>
                  <a:pt x="19685" y="1113154"/>
                </a:lnTo>
                <a:lnTo>
                  <a:pt x="17780" y="1111250"/>
                </a:lnTo>
                <a:lnTo>
                  <a:pt x="14605" y="1110615"/>
                </a:lnTo>
                <a:close/>
                <a:moveTo>
                  <a:pt x="356400" y="1058545"/>
                </a:moveTo>
                <a:lnTo>
                  <a:pt x="350520" y="1058545"/>
                </a:lnTo>
                <a:lnTo>
                  <a:pt x="373380" y="1084579"/>
                </a:lnTo>
                <a:lnTo>
                  <a:pt x="356400" y="1058545"/>
                </a:lnTo>
                <a:close/>
                <a:moveTo>
                  <a:pt x="328295" y="1025525"/>
                </a:moveTo>
                <a:lnTo>
                  <a:pt x="347980" y="1054100"/>
                </a:lnTo>
                <a:lnTo>
                  <a:pt x="321310" y="1077595"/>
                </a:lnTo>
                <a:lnTo>
                  <a:pt x="350520" y="1058545"/>
                </a:lnTo>
                <a:lnTo>
                  <a:pt x="356400" y="1058545"/>
                </a:lnTo>
                <a:lnTo>
                  <a:pt x="354330" y="1055370"/>
                </a:lnTo>
                <a:lnTo>
                  <a:pt x="358669" y="1051559"/>
                </a:lnTo>
                <a:lnTo>
                  <a:pt x="351790" y="1051559"/>
                </a:lnTo>
                <a:lnTo>
                  <a:pt x="328295" y="1025525"/>
                </a:lnTo>
                <a:close/>
                <a:moveTo>
                  <a:pt x="380365" y="1032509"/>
                </a:moveTo>
                <a:lnTo>
                  <a:pt x="351790" y="1051559"/>
                </a:lnTo>
                <a:lnTo>
                  <a:pt x="358669" y="1051559"/>
                </a:lnTo>
                <a:lnTo>
                  <a:pt x="380365" y="1032509"/>
                </a:lnTo>
                <a:close/>
                <a:moveTo>
                  <a:pt x="579120" y="1152525"/>
                </a:moveTo>
                <a:lnTo>
                  <a:pt x="574040" y="1158240"/>
                </a:lnTo>
                <a:lnTo>
                  <a:pt x="579120" y="1163954"/>
                </a:lnTo>
                <a:lnTo>
                  <a:pt x="581660" y="1166495"/>
                </a:lnTo>
                <a:lnTo>
                  <a:pt x="584200" y="1166495"/>
                </a:lnTo>
                <a:lnTo>
                  <a:pt x="585470" y="1164590"/>
                </a:lnTo>
                <a:lnTo>
                  <a:pt x="587375" y="1163320"/>
                </a:lnTo>
                <a:lnTo>
                  <a:pt x="588010" y="1160779"/>
                </a:lnTo>
                <a:lnTo>
                  <a:pt x="585470" y="1158240"/>
                </a:lnTo>
                <a:lnTo>
                  <a:pt x="584835" y="1158240"/>
                </a:lnTo>
                <a:lnTo>
                  <a:pt x="583565" y="1156334"/>
                </a:lnTo>
                <a:lnTo>
                  <a:pt x="579120" y="1152525"/>
                </a:lnTo>
                <a:close/>
                <a:moveTo>
                  <a:pt x="641350" y="662304"/>
                </a:moveTo>
                <a:lnTo>
                  <a:pt x="636270" y="664845"/>
                </a:lnTo>
                <a:lnTo>
                  <a:pt x="633095" y="670559"/>
                </a:lnTo>
                <a:lnTo>
                  <a:pt x="635635" y="676275"/>
                </a:lnTo>
                <a:lnTo>
                  <a:pt x="638175" y="678179"/>
                </a:lnTo>
                <a:lnTo>
                  <a:pt x="639445" y="678815"/>
                </a:lnTo>
                <a:lnTo>
                  <a:pt x="644525" y="680084"/>
                </a:lnTo>
                <a:lnTo>
                  <a:pt x="648970" y="677545"/>
                </a:lnTo>
                <a:lnTo>
                  <a:pt x="651510" y="673100"/>
                </a:lnTo>
                <a:lnTo>
                  <a:pt x="650240" y="668020"/>
                </a:lnTo>
                <a:lnTo>
                  <a:pt x="649605" y="666750"/>
                </a:lnTo>
                <a:lnTo>
                  <a:pt x="647700" y="664845"/>
                </a:lnTo>
                <a:lnTo>
                  <a:pt x="641350" y="662304"/>
                </a:lnTo>
                <a:close/>
                <a:moveTo>
                  <a:pt x="660400" y="1068070"/>
                </a:moveTo>
                <a:lnTo>
                  <a:pt x="656590" y="1072515"/>
                </a:lnTo>
                <a:lnTo>
                  <a:pt x="661670" y="1077595"/>
                </a:lnTo>
                <a:lnTo>
                  <a:pt x="666115" y="1073784"/>
                </a:lnTo>
                <a:lnTo>
                  <a:pt x="660400" y="1068070"/>
                </a:lnTo>
                <a:close/>
                <a:moveTo>
                  <a:pt x="791210" y="1016000"/>
                </a:moveTo>
                <a:lnTo>
                  <a:pt x="784225" y="1019809"/>
                </a:lnTo>
                <a:lnTo>
                  <a:pt x="780415" y="1027429"/>
                </a:lnTo>
                <a:lnTo>
                  <a:pt x="781050" y="1036320"/>
                </a:lnTo>
                <a:lnTo>
                  <a:pt x="781685" y="1039495"/>
                </a:lnTo>
                <a:lnTo>
                  <a:pt x="782955" y="1042670"/>
                </a:lnTo>
                <a:lnTo>
                  <a:pt x="786130" y="1044575"/>
                </a:lnTo>
                <a:lnTo>
                  <a:pt x="791210" y="1048384"/>
                </a:lnTo>
                <a:lnTo>
                  <a:pt x="797560" y="1049654"/>
                </a:lnTo>
                <a:lnTo>
                  <a:pt x="803910" y="1048384"/>
                </a:lnTo>
                <a:lnTo>
                  <a:pt x="808990" y="1044575"/>
                </a:lnTo>
                <a:lnTo>
                  <a:pt x="812800" y="1039495"/>
                </a:lnTo>
                <a:lnTo>
                  <a:pt x="814070" y="1033145"/>
                </a:lnTo>
                <a:lnTo>
                  <a:pt x="812800" y="1027429"/>
                </a:lnTo>
                <a:lnTo>
                  <a:pt x="808990" y="1021715"/>
                </a:lnTo>
                <a:lnTo>
                  <a:pt x="806450" y="1018540"/>
                </a:lnTo>
                <a:lnTo>
                  <a:pt x="803910" y="1017270"/>
                </a:lnTo>
                <a:lnTo>
                  <a:pt x="800735" y="1016634"/>
                </a:lnTo>
                <a:lnTo>
                  <a:pt x="791210" y="1016000"/>
                </a:lnTo>
                <a:close/>
                <a:moveTo>
                  <a:pt x="808355" y="1090295"/>
                </a:moveTo>
                <a:lnTo>
                  <a:pt x="803275" y="1096009"/>
                </a:lnTo>
                <a:lnTo>
                  <a:pt x="803275" y="1101090"/>
                </a:lnTo>
                <a:lnTo>
                  <a:pt x="803910" y="1102359"/>
                </a:lnTo>
                <a:lnTo>
                  <a:pt x="803910" y="1102995"/>
                </a:lnTo>
                <a:lnTo>
                  <a:pt x="803275" y="1104265"/>
                </a:lnTo>
                <a:lnTo>
                  <a:pt x="805180" y="1111884"/>
                </a:lnTo>
                <a:lnTo>
                  <a:pt x="811530" y="1116329"/>
                </a:lnTo>
                <a:lnTo>
                  <a:pt x="819150" y="1116965"/>
                </a:lnTo>
                <a:lnTo>
                  <a:pt x="826135" y="1113790"/>
                </a:lnTo>
                <a:lnTo>
                  <a:pt x="829945" y="1106804"/>
                </a:lnTo>
                <a:lnTo>
                  <a:pt x="828675" y="1099184"/>
                </a:lnTo>
                <a:lnTo>
                  <a:pt x="824230" y="1092834"/>
                </a:lnTo>
                <a:lnTo>
                  <a:pt x="819150" y="1091565"/>
                </a:lnTo>
                <a:lnTo>
                  <a:pt x="814705" y="1091565"/>
                </a:lnTo>
                <a:lnTo>
                  <a:pt x="813435" y="1090929"/>
                </a:lnTo>
                <a:lnTo>
                  <a:pt x="808355" y="1090295"/>
                </a:lnTo>
                <a:close/>
                <a:moveTo>
                  <a:pt x="816610" y="1090929"/>
                </a:moveTo>
                <a:lnTo>
                  <a:pt x="815975" y="1090929"/>
                </a:lnTo>
                <a:lnTo>
                  <a:pt x="814705" y="1091565"/>
                </a:lnTo>
                <a:lnTo>
                  <a:pt x="819150" y="1091565"/>
                </a:lnTo>
                <a:lnTo>
                  <a:pt x="816610" y="1090929"/>
                </a:lnTo>
                <a:close/>
                <a:moveTo>
                  <a:pt x="879475" y="847725"/>
                </a:moveTo>
                <a:lnTo>
                  <a:pt x="873760" y="853440"/>
                </a:lnTo>
                <a:lnTo>
                  <a:pt x="881380" y="861059"/>
                </a:lnTo>
                <a:lnTo>
                  <a:pt x="887095" y="855345"/>
                </a:lnTo>
                <a:lnTo>
                  <a:pt x="879475" y="847725"/>
                </a:lnTo>
                <a:close/>
                <a:moveTo>
                  <a:pt x="1034415" y="1192529"/>
                </a:moveTo>
                <a:lnTo>
                  <a:pt x="1028065" y="1198879"/>
                </a:lnTo>
                <a:lnTo>
                  <a:pt x="1031875" y="1203325"/>
                </a:lnTo>
                <a:lnTo>
                  <a:pt x="1036320" y="1207134"/>
                </a:lnTo>
                <a:lnTo>
                  <a:pt x="1042670" y="1200784"/>
                </a:lnTo>
                <a:lnTo>
                  <a:pt x="1038860" y="1196340"/>
                </a:lnTo>
                <a:lnTo>
                  <a:pt x="1034415" y="1192529"/>
                </a:lnTo>
                <a:close/>
                <a:moveTo>
                  <a:pt x="1031240" y="0"/>
                </a:moveTo>
                <a:lnTo>
                  <a:pt x="1017270" y="0"/>
                </a:lnTo>
                <a:lnTo>
                  <a:pt x="1010285" y="6984"/>
                </a:lnTo>
                <a:lnTo>
                  <a:pt x="1010285" y="24765"/>
                </a:lnTo>
                <a:lnTo>
                  <a:pt x="1017270" y="32384"/>
                </a:lnTo>
                <a:lnTo>
                  <a:pt x="1031240" y="32384"/>
                </a:lnTo>
                <a:lnTo>
                  <a:pt x="1037590" y="29209"/>
                </a:lnTo>
                <a:lnTo>
                  <a:pt x="1040130" y="24765"/>
                </a:lnTo>
                <a:lnTo>
                  <a:pt x="1044575" y="19684"/>
                </a:lnTo>
                <a:lnTo>
                  <a:pt x="1044575" y="12700"/>
                </a:lnTo>
                <a:lnTo>
                  <a:pt x="1040130" y="6984"/>
                </a:lnTo>
                <a:lnTo>
                  <a:pt x="1037590" y="2540"/>
                </a:lnTo>
                <a:lnTo>
                  <a:pt x="1031240" y="0"/>
                </a:lnTo>
                <a:close/>
                <a:moveTo>
                  <a:pt x="1305560" y="37465"/>
                </a:moveTo>
                <a:lnTo>
                  <a:pt x="1303655" y="37465"/>
                </a:lnTo>
                <a:lnTo>
                  <a:pt x="1302385" y="38100"/>
                </a:lnTo>
                <a:lnTo>
                  <a:pt x="1301115" y="38100"/>
                </a:lnTo>
                <a:lnTo>
                  <a:pt x="1292860" y="40640"/>
                </a:lnTo>
                <a:lnTo>
                  <a:pt x="1292860" y="52070"/>
                </a:lnTo>
                <a:lnTo>
                  <a:pt x="1302385" y="54609"/>
                </a:lnTo>
                <a:lnTo>
                  <a:pt x="1305560" y="55245"/>
                </a:lnTo>
                <a:lnTo>
                  <a:pt x="1311910" y="52704"/>
                </a:lnTo>
                <a:lnTo>
                  <a:pt x="1313815" y="46354"/>
                </a:lnTo>
                <a:lnTo>
                  <a:pt x="1311910" y="40004"/>
                </a:lnTo>
                <a:lnTo>
                  <a:pt x="1305560" y="37465"/>
                </a:lnTo>
                <a:close/>
              </a:path>
            </a:pathLst>
          </a:custGeom>
          <a:solidFill>
            <a:srgbClr val="e8e2c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36" name="bg object 52" descr=""/>
          <p:cNvPicPr/>
          <p:nvPr/>
        </p:nvPicPr>
        <p:blipFill>
          <a:blip r:embed="rId22"/>
          <a:stretch/>
        </p:blipFill>
        <p:spPr>
          <a:xfrm>
            <a:off x="4549680" y="1257840"/>
            <a:ext cx="140760" cy="140040"/>
          </a:xfrm>
          <a:prstGeom prst="rect">
            <a:avLst/>
          </a:prstGeom>
          <a:ln w="0">
            <a:noFill/>
          </a:ln>
        </p:spPr>
      </p:pic>
      <p:sp>
        <p:nvSpPr>
          <p:cNvPr id="37" name="bg object 53"/>
          <p:cNvSpPr/>
          <p:nvPr/>
        </p:nvSpPr>
        <p:spPr>
          <a:xfrm>
            <a:off x="3832200" y="440640"/>
            <a:ext cx="1751040" cy="1278360"/>
          </a:xfrm>
          <a:custGeom>
            <a:avLst/>
            <a:gdLst/>
            <a:ahLst/>
            <a:rect l="l" t="t" r="r" b="b"/>
            <a:pathLst>
              <a:path w="1751329" h="1278889">
                <a:moveTo>
                  <a:pt x="22225" y="0"/>
                </a:moveTo>
                <a:lnTo>
                  <a:pt x="12064" y="0"/>
                </a:lnTo>
                <a:lnTo>
                  <a:pt x="5714" y="5715"/>
                </a:lnTo>
                <a:lnTo>
                  <a:pt x="0" y="12065"/>
                </a:lnTo>
                <a:lnTo>
                  <a:pt x="0" y="21590"/>
                </a:lnTo>
                <a:lnTo>
                  <a:pt x="9525" y="31115"/>
                </a:lnTo>
                <a:lnTo>
                  <a:pt x="15239" y="33020"/>
                </a:lnTo>
                <a:lnTo>
                  <a:pt x="20320" y="32385"/>
                </a:lnTo>
                <a:lnTo>
                  <a:pt x="26670" y="31750"/>
                </a:lnTo>
                <a:lnTo>
                  <a:pt x="31750" y="26670"/>
                </a:lnTo>
                <a:lnTo>
                  <a:pt x="32385" y="20320"/>
                </a:lnTo>
                <a:lnTo>
                  <a:pt x="33654" y="15240"/>
                </a:lnTo>
                <a:lnTo>
                  <a:pt x="31114" y="8890"/>
                </a:lnTo>
                <a:lnTo>
                  <a:pt x="22225" y="0"/>
                </a:lnTo>
                <a:close/>
                <a:moveTo>
                  <a:pt x="173989" y="1182370"/>
                </a:moveTo>
                <a:lnTo>
                  <a:pt x="168275" y="1182370"/>
                </a:lnTo>
                <a:lnTo>
                  <a:pt x="162560" y="1185545"/>
                </a:lnTo>
                <a:lnTo>
                  <a:pt x="159385" y="1190625"/>
                </a:lnTo>
                <a:lnTo>
                  <a:pt x="159385" y="1196975"/>
                </a:lnTo>
                <a:lnTo>
                  <a:pt x="160654" y="1200785"/>
                </a:lnTo>
                <a:lnTo>
                  <a:pt x="163195" y="1203960"/>
                </a:lnTo>
                <a:lnTo>
                  <a:pt x="167004" y="1205229"/>
                </a:lnTo>
                <a:lnTo>
                  <a:pt x="167639" y="1205865"/>
                </a:lnTo>
                <a:lnTo>
                  <a:pt x="173354" y="1207135"/>
                </a:lnTo>
                <a:lnTo>
                  <a:pt x="179070" y="1204595"/>
                </a:lnTo>
                <a:lnTo>
                  <a:pt x="182879" y="1200150"/>
                </a:lnTo>
                <a:lnTo>
                  <a:pt x="182879" y="1189990"/>
                </a:lnTo>
                <a:lnTo>
                  <a:pt x="179704" y="1185545"/>
                </a:lnTo>
                <a:lnTo>
                  <a:pt x="177800" y="1183640"/>
                </a:lnTo>
                <a:lnTo>
                  <a:pt x="173989" y="1182370"/>
                </a:lnTo>
                <a:close/>
                <a:moveTo>
                  <a:pt x="182245" y="216535"/>
                </a:moveTo>
                <a:lnTo>
                  <a:pt x="177800" y="218440"/>
                </a:lnTo>
                <a:lnTo>
                  <a:pt x="175895" y="222885"/>
                </a:lnTo>
                <a:lnTo>
                  <a:pt x="176529" y="227965"/>
                </a:lnTo>
                <a:lnTo>
                  <a:pt x="177164" y="229235"/>
                </a:lnTo>
                <a:lnTo>
                  <a:pt x="179704" y="231775"/>
                </a:lnTo>
                <a:lnTo>
                  <a:pt x="185420" y="234315"/>
                </a:lnTo>
                <a:lnTo>
                  <a:pt x="191135" y="231775"/>
                </a:lnTo>
                <a:lnTo>
                  <a:pt x="193675" y="226060"/>
                </a:lnTo>
                <a:lnTo>
                  <a:pt x="191135" y="219710"/>
                </a:lnTo>
                <a:lnTo>
                  <a:pt x="189864" y="219075"/>
                </a:lnTo>
                <a:lnTo>
                  <a:pt x="188595" y="217804"/>
                </a:lnTo>
                <a:lnTo>
                  <a:pt x="187325" y="217170"/>
                </a:lnTo>
                <a:lnTo>
                  <a:pt x="182245" y="216535"/>
                </a:lnTo>
                <a:close/>
                <a:moveTo>
                  <a:pt x="516420" y="1130300"/>
                </a:moveTo>
                <a:lnTo>
                  <a:pt x="510539" y="1130300"/>
                </a:lnTo>
                <a:lnTo>
                  <a:pt x="533400" y="1156335"/>
                </a:lnTo>
                <a:lnTo>
                  <a:pt x="516420" y="1130300"/>
                </a:lnTo>
                <a:close/>
                <a:moveTo>
                  <a:pt x="488314" y="1097279"/>
                </a:moveTo>
                <a:lnTo>
                  <a:pt x="507364" y="1126490"/>
                </a:lnTo>
                <a:lnTo>
                  <a:pt x="481329" y="1149350"/>
                </a:lnTo>
                <a:lnTo>
                  <a:pt x="510539" y="1130300"/>
                </a:lnTo>
                <a:lnTo>
                  <a:pt x="516420" y="1130300"/>
                </a:lnTo>
                <a:lnTo>
                  <a:pt x="514350" y="1127125"/>
                </a:lnTo>
                <a:lnTo>
                  <a:pt x="518689" y="1123315"/>
                </a:lnTo>
                <a:lnTo>
                  <a:pt x="511175" y="1123315"/>
                </a:lnTo>
                <a:lnTo>
                  <a:pt x="488314" y="1097279"/>
                </a:lnTo>
                <a:close/>
                <a:moveTo>
                  <a:pt x="540385" y="1104265"/>
                </a:moveTo>
                <a:lnTo>
                  <a:pt x="511175" y="1123315"/>
                </a:lnTo>
                <a:lnTo>
                  <a:pt x="518689" y="1123315"/>
                </a:lnTo>
                <a:lnTo>
                  <a:pt x="540385" y="1104265"/>
                </a:lnTo>
                <a:close/>
                <a:moveTo>
                  <a:pt x="723900" y="626110"/>
                </a:moveTo>
                <a:lnTo>
                  <a:pt x="717550" y="628650"/>
                </a:lnTo>
                <a:lnTo>
                  <a:pt x="715010" y="629285"/>
                </a:lnTo>
                <a:lnTo>
                  <a:pt x="712470" y="630554"/>
                </a:lnTo>
                <a:lnTo>
                  <a:pt x="711200" y="632460"/>
                </a:lnTo>
                <a:lnTo>
                  <a:pt x="708660" y="640079"/>
                </a:lnTo>
                <a:lnTo>
                  <a:pt x="711200" y="646429"/>
                </a:lnTo>
                <a:lnTo>
                  <a:pt x="717550" y="649604"/>
                </a:lnTo>
                <a:lnTo>
                  <a:pt x="725170" y="647065"/>
                </a:lnTo>
                <a:lnTo>
                  <a:pt x="727075" y="645160"/>
                </a:lnTo>
                <a:lnTo>
                  <a:pt x="728345" y="642620"/>
                </a:lnTo>
                <a:lnTo>
                  <a:pt x="728979" y="640715"/>
                </a:lnTo>
                <a:lnTo>
                  <a:pt x="731520" y="633729"/>
                </a:lnTo>
                <a:lnTo>
                  <a:pt x="723900" y="626110"/>
                </a:lnTo>
                <a:close/>
                <a:moveTo>
                  <a:pt x="739139" y="1224279"/>
                </a:moveTo>
                <a:lnTo>
                  <a:pt x="733425" y="1229995"/>
                </a:lnTo>
                <a:lnTo>
                  <a:pt x="739775" y="1236345"/>
                </a:lnTo>
                <a:lnTo>
                  <a:pt x="741679" y="1238885"/>
                </a:lnTo>
                <a:lnTo>
                  <a:pt x="744220" y="1238250"/>
                </a:lnTo>
                <a:lnTo>
                  <a:pt x="745489" y="1236345"/>
                </a:lnTo>
                <a:lnTo>
                  <a:pt x="747395" y="1235075"/>
                </a:lnTo>
                <a:lnTo>
                  <a:pt x="747395" y="1232535"/>
                </a:lnTo>
                <a:lnTo>
                  <a:pt x="739139" y="1224279"/>
                </a:lnTo>
                <a:close/>
                <a:moveTo>
                  <a:pt x="820420" y="1140460"/>
                </a:moveTo>
                <a:lnTo>
                  <a:pt x="816610" y="1144270"/>
                </a:lnTo>
                <a:lnTo>
                  <a:pt x="821689" y="1149350"/>
                </a:lnTo>
                <a:lnTo>
                  <a:pt x="825500" y="1145540"/>
                </a:lnTo>
                <a:lnTo>
                  <a:pt x="820420" y="1140460"/>
                </a:lnTo>
                <a:close/>
                <a:moveTo>
                  <a:pt x="951229" y="1087754"/>
                </a:moveTo>
                <a:lnTo>
                  <a:pt x="944245" y="1091565"/>
                </a:lnTo>
                <a:lnTo>
                  <a:pt x="939800" y="1099185"/>
                </a:lnTo>
                <a:lnTo>
                  <a:pt x="941070" y="1108075"/>
                </a:lnTo>
                <a:lnTo>
                  <a:pt x="957579" y="1121410"/>
                </a:lnTo>
                <a:lnTo>
                  <a:pt x="963295" y="1120140"/>
                </a:lnTo>
                <a:lnTo>
                  <a:pt x="969010" y="1116965"/>
                </a:lnTo>
                <a:lnTo>
                  <a:pt x="972820" y="1111250"/>
                </a:lnTo>
                <a:lnTo>
                  <a:pt x="973454" y="1104900"/>
                </a:lnTo>
                <a:lnTo>
                  <a:pt x="972185" y="1099185"/>
                </a:lnTo>
                <a:lnTo>
                  <a:pt x="951229" y="1087754"/>
                </a:lnTo>
                <a:close/>
                <a:moveTo>
                  <a:pt x="973454" y="1162685"/>
                </a:moveTo>
                <a:lnTo>
                  <a:pt x="968375" y="1162685"/>
                </a:lnTo>
                <a:lnTo>
                  <a:pt x="962660" y="1167765"/>
                </a:lnTo>
                <a:lnTo>
                  <a:pt x="963295" y="1172845"/>
                </a:lnTo>
                <a:lnTo>
                  <a:pt x="963295" y="1176020"/>
                </a:lnTo>
                <a:lnTo>
                  <a:pt x="965200" y="1183640"/>
                </a:lnTo>
                <a:lnTo>
                  <a:pt x="971550" y="1188085"/>
                </a:lnTo>
                <a:lnTo>
                  <a:pt x="979170" y="1188720"/>
                </a:lnTo>
                <a:lnTo>
                  <a:pt x="986154" y="1185545"/>
                </a:lnTo>
                <a:lnTo>
                  <a:pt x="989329" y="1178560"/>
                </a:lnTo>
                <a:lnTo>
                  <a:pt x="988695" y="1170940"/>
                </a:lnTo>
                <a:lnTo>
                  <a:pt x="984250" y="1164590"/>
                </a:lnTo>
                <a:lnTo>
                  <a:pt x="979169" y="1163320"/>
                </a:lnTo>
                <a:lnTo>
                  <a:pt x="974725" y="1163320"/>
                </a:lnTo>
                <a:lnTo>
                  <a:pt x="973454" y="1162685"/>
                </a:lnTo>
                <a:close/>
                <a:moveTo>
                  <a:pt x="976629" y="1162685"/>
                </a:moveTo>
                <a:lnTo>
                  <a:pt x="975360" y="1163320"/>
                </a:lnTo>
                <a:lnTo>
                  <a:pt x="979169" y="1163320"/>
                </a:lnTo>
                <a:lnTo>
                  <a:pt x="976629" y="1162685"/>
                </a:lnTo>
                <a:close/>
                <a:moveTo>
                  <a:pt x="1039495" y="919479"/>
                </a:moveTo>
                <a:lnTo>
                  <a:pt x="1033145" y="925195"/>
                </a:lnTo>
                <a:lnTo>
                  <a:pt x="1040764" y="932815"/>
                </a:lnTo>
                <a:lnTo>
                  <a:pt x="1046479" y="927100"/>
                </a:lnTo>
                <a:lnTo>
                  <a:pt x="1042670" y="923290"/>
                </a:lnTo>
                <a:lnTo>
                  <a:pt x="1039495" y="919479"/>
                </a:lnTo>
                <a:close/>
                <a:moveTo>
                  <a:pt x="1194435" y="1264285"/>
                </a:moveTo>
                <a:lnTo>
                  <a:pt x="1187450" y="1270635"/>
                </a:lnTo>
                <a:lnTo>
                  <a:pt x="1191895" y="1275079"/>
                </a:lnTo>
                <a:lnTo>
                  <a:pt x="1196339" y="1278890"/>
                </a:lnTo>
                <a:lnTo>
                  <a:pt x="1202689" y="1272540"/>
                </a:lnTo>
                <a:lnTo>
                  <a:pt x="1194435" y="1264285"/>
                </a:lnTo>
                <a:close/>
                <a:moveTo>
                  <a:pt x="1205229" y="507365"/>
                </a:moveTo>
                <a:lnTo>
                  <a:pt x="1199514" y="508000"/>
                </a:lnTo>
                <a:lnTo>
                  <a:pt x="1195070" y="511175"/>
                </a:lnTo>
                <a:lnTo>
                  <a:pt x="1190625" y="515620"/>
                </a:lnTo>
                <a:lnTo>
                  <a:pt x="1189354" y="523240"/>
                </a:lnTo>
                <a:lnTo>
                  <a:pt x="1192529" y="529590"/>
                </a:lnTo>
                <a:lnTo>
                  <a:pt x="1199514" y="533400"/>
                </a:lnTo>
                <a:lnTo>
                  <a:pt x="1206500" y="531495"/>
                </a:lnTo>
                <a:lnTo>
                  <a:pt x="1209039" y="530225"/>
                </a:lnTo>
                <a:lnTo>
                  <a:pt x="1211579" y="528320"/>
                </a:lnTo>
                <a:lnTo>
                  <a:pt x="1212850" y="525779"/>
                </a:lnTo>
                <a:lnTo>
                  <a:pt x="1217929" y="521335"/>
                </a:lnTo>
                <a:lnTo>
                  <a:pt x="1217929" y="512445"/>
                </a:lnTo>
                <a:lnTo>
                  <a:pt x="1210945" y="509270"/>
                </a:lnTo>
                <a:lnTo>
                  <a:pt x="1205229" y="507365"/>
                </a:lnTo>
                <a:close/>
                <a:moveTo>
                  <a:pt x="1698625" y="484504"/>
                </a:moveTo>
                <a:lnTo>
                  <a:pt x="1692910" y="485775"/>
                </a:lnTo>
                <a:lnTo>
                  <a:pt x="1687829" y="489585"/>
                </a:lnTo>
                <a:lnTo>
                  <a:pt x="1684020" y="494665"/>
                </a:lnTo>
                <a:lnTo>
                  <a:pt x="1683385" y="500379"/>
                </a:lnTo>
                <a:lnTo>
                  <a:pt x="1684654" y="506095"/>
                </a:lnTo>
                <a:lnTo>
                  <a:pt x="1704975" y="516890"/>
                </a:lnTo>
                <a:lnTo>
                  <a:pt x="1711325" y="513079"/>
                </a:lnTo>
                <a:lnTo>
                  <a:pt x="1715770" y="506095"/>
                </a:lnTo>
                <a:lnTo>
                  <a:pt x="1714500" y="497840"/>
                </a:lnTo>
                <a:lnTo>
                  <a:pt x="1713864" y="494665"/>
                </a:lnTo>
                <a:lnTo>
                  <a:pt x="1712595" y="491490"/>
                </a:lnTo>
                <a:lnTo>
                  <a:pt x="1704975" y="485775"/>
                </a:lnTo>
                <a:lnTo>
                  <a:pt x="1698625" y="484504"/>
                </a:lnTo>
                <a:close/>
                <a:moveTo>
                  <a:pt x="1740535" y="147320"/>
                </a:moveTo>
                <a:lnTo>
                  <a:pt x="1734820" y="148590"/>
                </a:lnTo>
                <a:lnTo>
                  <a:pt x="1732914" y="149225"/>
                </a:lnTo>
                <a:lnTo>
                  <a:pt x="1729104" y="151129"/>
                </a:lnTo>
                <a:lnTo>
                  <a:pt x="1729104" y="152400"/>
                </a:lnTo>
                <a:lnTo>
                  <a:pt x="1727200" y="154304"/>
                </a:lnTo>
                <a:lnTo>
                  <a:pt x="1724025" y="158750"/>
                </a:lnTo>
                <a:lnTo>
                  <a:pt x="1724660" y="163195"/>
                </a:lnTo>
                <a:lnTo>
                  <a:pt x="1731645" y="168275"/>
                </a:lnTo>
                <a:lnTo>
                  <a:pt x="1731645" y="168910"/>
                </a:lnTo>
                <a:lnTo>
                  <a:pt x="1739900" y="170815"/>
                </a:lnTo>
                <a:lnTo>
                  <a:pt x="1736301" y="169615"/>
                </a:lnTo>
                <a:lnTo>
                  <a:pt x="1735454" y="169545"/>
                </a:lnTo>
                <a:lnTo>
                  <a:pt x="1744027" y="169545"/>
                </a:lnTo>
                <a:lnTo>
                  <a:pt x="1748789" y="166370"/>
                </a:lnTo>
                <a:lnTo>
                  <a:pt x="1751329" y="159385"/>
                </a:lnTo>
                <a:lnTo>
                  <a:pt x="1748154" y="152400"/>
                </a:lnTo>
                <a:lnTo>
                  <a:pt x="1744979" y="148590"/>
                </a:lnTo>
                <a:lnTo>
                  <a:pt x="1740535" y="147320"/>
                </a:lnTo>
                <a:close/>
                <a:moveTo>
                  <a:pt x="1744027" y="169545"/>
                </a:moveTo>
                <a:lnTo>
                  <a:pt x="1736089" y="169545"/>
                </a:lnTo>
                <a:lnTo>
                  <a:pt x="1736301" y="169615"/>
                </a:lnTo>
                <a:lnTo>
                  <a:pt x="1743075" y="170179"/>
                </a:lnTo>
                <a:lnTo>
                  <a:pt x="1744027" y="169545"/>
                </a:lnTo>
                <a:close/>
              </a:path>
            </a:pathLst>
          </a:custGeom>
          <a:solidFill>
            <a:srgbClr val="e8e2c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38" name="bg object 54" descr=""/>
          <p:cNvPicPr/>
          <p:nvPr/>
        </p:nvPicPr>
        <p:blipFill>
          <a:blip r:embed="rId23"/>
          <a:stretch/>
        </p:blipFill>
        <p:spPr>
          <a:xfrm>
            <a:off x="2837880" y="1299960"/>
            <a:ext cx="77040" cy="77040"/>
          </a:xfrm>
          <a:prstGeom prst="rect">
            <a:avLst/>
          </a:prstGeom>
          <a:ln w="0">
            <a:noFill/>
          </a:ln>
        </p:spPr>
      </p:pic>
      <p:pic>
        <p:nvPicPr>
          <p:cNvPr id="39" name="bg object 55" descr=""/>
          <p:cNvPicPr/>
          <p:nvPr/>
        </p:nvPicPr>
        <p:blipFill>
          <a:blip r:embed="rId24"/>
          <a:stretch/>
        </p:blipFill>
        <p:spPr>
          <a:xfrm>
            <a:off x="2925360" y="1893600"/>
            <a:ext cx="77040" cy="77040"/>
          </a:xfrm>
          <a:prstGeom prst="rect">
            <a:avLst/>
          </a:prstGeom>
          <a:ln w="0">
            <a:noFill/>
          </a:ln>
        </p:spPr>
      </p:pic>
      <p:sp>
        <p:nvSpPr>
          <p:cNvPr id="40" name="bg object 56"/>
          <p:cNvSpPr/>
          <p:nvPr/>
        </p:nvSpPr>
        <p:spPr>
          <a:xfrm>
            <a:off x="2569320" y="444600"/>
            <a:ext cx="1085400" cy="2036160"/>
          </a:xfrm>
          <a:custGeom>
            <a:avLst/>
            <a:gdLst/>
            <a:ahLst/>
            <a:rect l="l" t="t" r="r" b="b"/>
            <a:pathLst>
              <a:path w="1085850" h="2036445">
                <a:moveTo>
                  <a:pt x="17144" y="1780539"/>
                </a:moveTo>
                <a:lnTo>
                  <a:pt x="9525" y="1781809"/>
                </a:lnTo>
                <a:lnTo>
                  <a:pt x="3175" y="1786889"/>
                </a:lnTo>
                <a:lnTo>
                  <a:pt x="0" y="1795144"/>
                </a:lnTo>
                <a:lnTo>
                  <a:pt x="3175" y="1802764"/>
                </a:lnTo>
                <a:lnTo>
                  <a:pt x="9525" y="1807844"/>
                </a:lnTo>
                <a:lnTo>
                  <a:pt x="17144" y="1809114"/>
                </a:lnTo>
                <a:lnTo>
                  <a:pt x="24129" y="1804669"/>
                </a:lnTo>
                <a:lnTo>
                  <a:pt x="24764" y="1803400"/>
                </a:lnTo>
                <a:lnTo>
                  <a:pt x="26034" y="1802129"/>
                </a:lnTo>
                <a:lnTo>
                  <a:pt x="30479" y="1798954"/>
                </a:lnTo>
                <a:lnTo>
                  <a:pt x="30479" y="1790700"/>
                </a:lnTo>
                <a:lnTo>
                  <a:pt x="26034" y="1787525"/>
                </a:lnTo>
                <a:lnTo>
                  <a:pt x="25400" y="1786889"/>
                </a:lnTo>
                <a:lnTo>
                  <a:pt x="24764" y="1785619"/>
                </a:lnTo>
                <a:lnTo>
                  <a:pt x="24129" y="1784984"/>
                </a:lnTo>
                <a:lnTo>
                  <a:pt x="17144" y="1780539"/>
                </a:lnTo>
                <a:close/>
                <a:moveTo>
                  <a:pt x="85089" y="923925"/>
                </a:moveTo>
                <a:lnTo>
                  <a:pt x="78104" y="926464"/>
                </a:lnTo>
                <a:lnTo>
                  <a:pt x="74294" y="934084"/>
                </a:lnTo>
                <a:lnTo>
                  <a:pt x="74294" y="937259"/>
                </a:lnTo>
                <a:lnTo>
                  <a:pt x="74929" y="939164"/>
                </a:lnTo>
                <a:lnTo>
                  <a:pt x="76200" y="941704"/>
                </a:lnTo>
                <a:lnTo>
                  <a:pt x="79375" y="948689"/>
                </a:lnTo>
                <a:lnTo>
                  <a:pt x="90804" y="948689"/>
                </a:lnTo>
                <a:lnTo>
                  <a:pt x="94614" y="939164"/>
                </a:lnTo>
                <a:lnTo>
                  <a:pt x="95884" y="937259"/>
                </a:lnTo>
                <a:lnTo>
                  <a:pt x="95250" y="934084"/>
                </a:lnTo>
                <a:lnTo>
                  <a:pt x="91439" y="926464"/>
                </a:lnTo>
                <a:lnTo>
                  <a:pt x="85089" y="923925"/>
                </a:lnTo>
                <a:close/>
                <a:moveTo>
                  <a:pt x="153669" y="1575434"/>
                </a:moveTo>
                <a:lnTo>
                  <a:pt x="141604" y="1575434"/>
                </a:lnTo>
                <a:lnTo>
                  <a:pt x="140334" y="1577339"/>
                </a:lnTo>
                <a:lnTo>
                  <a:pt x="140334" y="1581784"/>
                </a:lnTo>
                <a:lnTo>
                  <a:pt x="141604" y="1584325"/>
                </a:lnTo>
                <a:lnTo>
                  <a:pt x="146050" y="1584325"/>
                </a:lnTo>
                <a:lnTo>
                  <a:pt x="148589" y="1583689"/>
                </a:lnTo>
                <a:lnTo>
                  <a:pt x="153669" y="1583689"/>
                </a:lnTo>
                <a:lnTo>
                  <a:pt x="153669" y="1575434"/>
                </a:lnTo>
                <a:close/>
                <a:moveTo>
                  <a:pt x="175259" y="64769"/>
                </a:moveTo>
                <a:lnTo>
                  <a:pt x="168909" y="71119"/>
                </a:lnTo>
                <a:lnTo>
                  <a:pt x="177800" y="80009"/>
                </a:lnTo>
                <a:lnTo>
                  <a:pt x="180339" y="79375"/>
                </a:lnTo>
                <a:lnTo>
                  <a:pt x="181609" y="77469"/>
                </a:lnTo>
                <a:lnTo>
                  <a:pt x="183514" y="76200"/>
                </a:lnTo>
                <a:lnTo>
                  <a:pt x="184150" y="73659"/>
                </a:lnTo>
                <a:lnTo>
                  <a:pt x="175259" y="64769"/>
                </a:lnTo>
                <a:close/>
                <a:moveTo>
                  <a:pt x="233044" y="1211579"/>
                </a:moveTo>
                <a:lnTo>
                  <a:pt x="219709" y="1211579"/>
                </a:lnTo>
                <a:lnTo>
                  <a:pt x="219709" y="1221739"/>
                </a:lnTo>
                <a:lnTo>
                  <a:pt x="233044" y="1221739"/>
                </a:lnTo>
                <a:lnTo>
                  <a:pt x="233044" y="1211579"/>
                </a:lnTo>
                <a:close/>
                <a:moveTo>
                  <a:pt x="312419" y="2027554"/>
                </a:moveTo>
                <a:lnTo>
                  <a:pt x="310514" y="2028825"/>
                </a:lnTo>
                <a:lnTo>
                  <a:pt x="305434" y="2033904"/>
                </a:lnTo>
                <a:lnTo>
                  <a:pt x="307975" y="2036444"/>
                </a:lnTo>
                <a:lnTo>
                  <a:pt x="309879" y="2035175"/>
                </a:lnTo>
                <a:lnTo>
                  <a:pt x="311150" y="2033904"/>
                </a:lnTo>
                <a:lnTo>
                  <a:pt x="311784" y="2032634"/>
                </a:lnTo>
                <a:lnTo>
                  <a:pt x="313054" y="2031364"/>
                </a:lnTo>
                <a:lnTo>
                  <a:pt x="314325" y="2029459"/>
                </a:lnTo>
                <a:lnTo>
                  <a:pt x="312419" y="2027554"/>
                </a:lnTo>
                <a:close/>
                <a:moveTo>
                  <a:pt x="393700" y="1807844"/>
                </a:moveTo>
                <a:lnTo>
                  <a:pt x="393700" y="1815464"/>
                </a:lnTo>
                <a:lnTo>
                  <a:pt x="398779" y="1814829"/>
                </a:lnTo>
                <a:lnTo>
                  <a:pt x="403859" y="1813559"/>
                </a:lnTo>
                <a:lnTo>
                  <a:pt x="403859" y="1809750"/>
                </a:lnTo>
                <a:lnTo>
                  <a:pt x="398779" y="1808479"/>
                </a:lnTo>
                <a:lnTo>
                  <a:pt x="393700" y="1807844"/>
                </a:lnTo>
                <a:close/>
                <a:moveTo>
                  <a:pt x="414654" y="0"/>
                </a:moveTo>
                <a:lnTo>
                  <a:pt x="408939" y="5714"/>
                </a:lnTo>
                <a:lnTo>
                  <a:pt x="409575" y="11429"/>
                </a:lnTo>
                <a:lnTo>
                  <a:pt x="409575" y="13334"/>
                </a:lnTo>
                <a:lnTo>
                  <a:pt x="408939" y="14604"/>
                </a:lnTo>
                <a:lnTo>
                  <a:pt x="411479" y="22225"/>
                </a:lnTo>
                <a:lnTo>
                  <a:pt x="417829" y="27304"/>
                </a:lnTo>
                <a:lnTo>
                  <a:pt x="426084" y="27939"/>
                </a:lnTo>
                <a:lnTo>
                  <a:pt x="433069" y="24129"/>
                </a:lnTo>
                <a:lnTo>
                  <a:pt x="436879" y="17144"/>
                </a:lnTo>
                <a:lnTo>
                  <a:pt x="435609" y="8889"/>
                </a:lnTo>
                <a:lnTo>
                  <a:pt x="431164" y="2539"/>
                </a:lnTo>
                <a:lnTo>
                  <a:pt x="423544" y="634"/>
                </a:lnTo>
                <a:lnTo>
                  <a:pt x="419734" y="634"/>
                </a:lnTo>
                <a:lnTo>
                  <a:pt x="414654" y="0"/>
                </a:lnTo>
                <a:close/>
                <a:moveTo>
                  <a:pt x="484504" y="302894"/>
                </a:moveTo>
                <a:lnTo>
                  <a:pt x="478789" y="308609"/>
                </a:lnTo>
                <a:lnTo>
                  <a:pt x="482600" y="311784"/>
                </a:lnTo>
                <a:lnTo>
                  <a:pt x="485775" y="315594"/>
                </a:lnTo>
                <a:lnTo>
                  <a:pt x="491489" y="309879"/>
                </a:lnTo>
                <a:lnTo>
                  <a:pt x="487679" y="306704"/>
                </a:lnTo>
                <a:lnTo>
                  <a:pt x="484504" y="302894"/>
                </a:lnTo>
                <a:close/>
                <a:moveTo>
                  <a:pt x="537844" y="1491614"/>
                </a:moveTo>
                <a:lnTo>
                  <a:pt x="527684" y="1491614"/>
                </a:lnTo>
                <a:lnTo>
                  <a:pt x="527684" y="1499869"/>
                </a:lnTo>
                <a:lnTo>
                  <a:pt x="537844" y="1499869"/>
                </a:lnTo>
                <a:lnTo>
                  <a:pt x="537844" y="1491614"/>
                </a:lnTo>
                <a:close/>
                <a:moveTo>
                  <a:pt x="594994" y="1174114"/>
                </a:moveTo>
                <a:lnTo>
                  <a:pt x="591184" y="1175384"/>
                </a:lnTo>
                <a:lnTo>
                  <a:pt x="590550" y="1176019"/>
                </a:lnTo>
                <a:lnTo>
                  <a:pt x="584834" y="1179194"/>
                </a:lnTo>
                <a:lnTo>
                  <a:pt x="582294" y="1184909"/>
                </a:lnTo>
                <a:lnTo>
                  <a:pt x="583564" y="1191259"/>
                </a:lnTo>
                <a:lnTo>
                  <a:pt x="587375" y="1195704"/>
                </a:lnTo>
                <a:lnTo>
                  <a:pt x="590550" y="1198879"/>
                </a:lnTo>
                <a:lnTo>
                  <a:pt x="596900" y="1199514"/>
                </a:lnTo>
                <a:lnTo>
                  <a:pt x="599439" y="1199514"/>
                </a:lnTo>
                <a:lnTo>
                  <a:pt x="602614" y="1197609"/>
                </a:lnTo>
                <a:lnTo>
                  <a:pt x="607059" y="1193164"/>
                </a:lnTo>
                <a:lnTo>
                  <a:pt x="608964" y="1186814"/>
                </a:lnTo>
                <a:lnTo>
                  <a:pt x="607059" y="1181100"/>
                </a:lnTo>
                <a:lnTo>
                  <a:pt x="602614" y="1176654"/>
                </a:lnTo>
                <a:lnTo>
                  <a:pt x="599439" y="1174750"/>
                </a:lnTo>
                <a:lnTo>
                  <a:pt x="594994" y="1174114"/>
                </a:lnTo>
                <a:close/>
                <a:moveTo>
                  <a:pt x="638809" y="1913254"/>
                </a:moveTo>
                <a:lnTo>
                  <a:pt x="632459" y="1913254"/>
                </a:lnTo>
                <a:lnTo>
                  <a:pt x="626109" y="1914525"/>
                </a:lnTo>
                <a:lnTo>
                  <a:pt x="617854" y="1920239"/>
                </a:lnTo>
                <a:lnTo>
                  <a:pt x="615314" y="1929129"/>
                </a:lnTo>
                <a:lnTo>
                  <a:pt x="617854" y="1938654"/>
                </a:lnTo>
                <a:lnTo>
                  <a:pt x="626109" y="1943734"/>
                </a:lnTo>
                <a:lnTo>
                  <a:pt x="630554" y="1944369"/>
                </a:lnTo>
                <a:lnTo>
                  <a:pt x="634364" y="1945004"/>
                </a:lnTo>
                <a:lnTo>
                  <a:pt x="643254" y="1942464"/>
                </a:lnTo>
                <a:lnTo>
                  <a:pt x="647700" y="1938654"/>
                </a:lnTo>
                <a:lnTo>
                  <a:pt x="648969" y="1932939"/>
                </a:lnTo>
                <a:lnTo>
                  <a:pt x="650239" y="1930400"/>
                </a:lnTo>
                <a:lnTo>
                  <a:pt x="650875" y="1927225"/>
                </a:lnTo>
                <a:lnTo>
                  <a:pt x="648334" y="1920875"/>
                </a:lnTo>
                <a:lnTo>
                  <a:pt x="646429" y="1918969"/>
                </a:lnTo>
                <a:lnTo>
                  <a:pt x="638809" y="1913254"/>
                </a:lnTo>
                <a:close/>
                <a:moveTo>
                  <a:pt x="650875" y="106679"/>
                </a:moveTo>
                <a:lnTo>
                  <a:pt x="643889" y="113029"/>
                </a:lnTo>
                <a:lnTo>
                  <a:pt x="652779" y="121919"/>
                </a:lnTo>
                <a:lnTo>
                  <a:pt x="659764" y="115569"/>
                </a:lnTo>
                <a:lnTo>
                  <a:pt x="650875" y="106679"/>
                </a:lnTo>
                <a:close/>
                <a:moveTo>
                  <a:pt x="705485" y="600075"/>
                </a:moveTo>
                <a:lnTo>
                  <a:pt x="699769" y="605789"/>
                </a:lnTo>
                <a:lnTo>
                  <a:pt x="703579" y="608964"/>
                </a:lnTo>
                <a:lnTo>
                  <a:pt x="707389" y="612775"/>
                </a:lnTo>
                <a:lnTo>
                  <a:pt x="713104" y="607059"/>
                </a:lnTo>
                <a:lnTo>
                  <a:pt x="709294" y="603250"/>
                </a:lnTo>
                <a:lnTo>
                  <a:pt x="705485" y="600075"/>
                </a:lnTo>
                <a:close/>
                <a:moveTo>
                  <a:pt x="788035" y="1271904"/>
                </a:moveTo>
                <a:lnTo>
                  <a:pt x="775335" y="1271904"/>
                </a:lnTo>
                <a:lnTo>
                  <a:pt x="775335" y="1282064"/>
                </a:lnTo>
                <a:lnTo>
                  <a:pt x="788035" y="1282064"/>
                </a:lnTo>
                <a:lnTo>
                  <a:pt x="788035" y="1271904"/>
                </a:lnTo>
                <a:close/>
                <a:moveTo>
                  <a:pt x="788035" y="838200"/>
                </a:moveTo>
                <a:lnTo>
                  <a:pt x="784860" y="838200"/>
                </a:lnTo>
                <a:lnTo>
                  <a:pt x="778510" y="840739"/>
                </a:lnTo>
                <a:lnTo>
                  <a:pt x="776604" y="847089"/>
                </a:lnTo>
                <a:lnTo>
                  <a:pt x="778510" y="852804"/>
                </a:lnTo>
                <a:lnTo>
                  <a:pt x="784860" y="855344"/>
                </a:lnTo>
                <a:lnTo>
                  <a:pt x="788035" y="855344"/>
                </a:lnTo>
                <a:lnTo>
                  <a:pt x="797560" y="852804"/>
                </a:lnTo>
                <a:lnTo>
                  <a:pt x="797560" y="840739"/>
                </a:lnTo>
                <a:lnTo>
                  <a:pt x="788035" y="838200"/>
                </a:lnTo>
                <a:close/>
                <a:moveTo>
                  <a:pt x="789304" y="410844"/>
                </a:moveTo>
                <a:lnTo>
                  <a:pt x="782954" y="412114"/>
                </a:lnTo>
                <a:lnTo>
                  <a:pt x="777239" y="415925"/>
                </a:lnTo>
                <a:lnTo>
                  <a:pt x="774064" y="421639"/>
                </a:lnTo>
                <a:lnTo>
                  <a:pt x="772794" y="427354"/>
                </a:lnTo>
                <a:lnTo>
                  <a:pt x="774064" y="433704"/>
                </a:lnTo>
                <a:lnTo>
                  <a:pt x="795019" y="444500"/>
                </a:lnTo>
                <a:lnTo>
                  <a:pt x="802639" y="440689"/>
                </a:lnTo>
                <a:lnTo>
                  <a:pt x="806450" y="433704"/>
                </a:lnTo>
                <a:lnTo>
                  <a:pt x="805814" y="424814"/>
                </a:lnTo>
                <a:lnTo>
                  <a:pt x="789304" y="410844"/>
                </a:lnTo>
                <a:close/>
                <a:moveTo>
                  <a:pt x="833119" y="58419"/>
                </a:moveTo>
                <a:lnTo>
                  <a:pt x="828039" y="59054"/>
                </a:lnTo>
                <a:lnTo>
                  <a:pt x="824229" y="60325"/>
                </a:lnTo>
                <a:lnTo>
                  <a:pt x="821054" y="62229"/>
                </a:lnTo>
                <a:lnTo>
                  <a:pt x="820419" y="63500"/>
                </a:lnTo>
                <a:lnTo>
                  <a:pt x="819150" y="65404"/>
                </a:lnTo>
                <a:lnTo>
                  <a:pt x="815339" y="69850"/>
                </a:lnTo>
                <a:lnTo>
                  <a:pt x="815975" y="75564"/>
                </a:lnTo>
                <a:lnTo>
                  <a:pt x="822960" y="80009"/>
                </a:lnTo>
                <a:lnTo>
                  <a:pt x="822960" y="80644"/>
                </a:lnTo>
                <a:lnTo>
                  <a:pt x="831850" y="83184"/>
                </a:lnTo>
                <a:lnTo>
                  <a:pt x="828039" y="81914"/>
                </a:lnTo>
                <a:lnTo>
                  <a:pt x="826769" y="81279"/>
                </a:lnTo>
                <a:lnTo>
                  <a:pt x="836839" y="81279"/>
                </a:lnTo>
                <a:lnTo>
                  <a:pt x="841375" y="78104"/>
                </a:lnTo>
                <a:lnTo>
                  <a:pt x="843914" y="71119"/>
                </a:lnTo>
                <a:lnTo>
                  <a:pt x="840739" y="63500"/>
                </a:lnTo>
                <a:lnTo>
                  <a:pt x="836929" y="59689"/>
                </a:lnTo>
                <a:lnTo>
                  <a:pt x="833119" y="58419"/>
                </a:lnTo>
                <a:close/>
                <a:moveTo>
                  <a:pt x="836839" y="81279"/>
                </a:moveTo>
                <a:lnTo>
                  <a:pt x="826769" y="81279"/>
                </a:lnTo>
                <a:lnTo>
                  <a:pt x="835025" y="82550"/>
                </a:lnTo>
                <a:lnTo>
                  <a:pt x="836839" y="81279"/>
                </a:lnTo>
                <a:close/>
                <a:moveTo>
                  <a:pt x="838835" y="1424304"/>
                </a:moveTo>
                <a:lnTo>
                  <a:pt x="832485" y="1426209"/>
                </a:lnTo>
                <a:lnTo>
                  <a:pt x="828675" y="1430654"/>
                </a:lnTo>
                <a:lnTo>
                  <a:pt x="828039" y="1437004"/>
                </a:lnTo>
                <a:lnTo>
                  <a:pt x="831214" y="1442719"/>
                </a:lnTo>
                <a:lnTo>
                  <a:pt x="835660" y="1447800"/>
                </a:lnTo>
                <a:lnTo>
                  <a:pt x="842010" y="1447800"/>
                </a:lnTo>
                <a:lnTo>
                  <a:pt x="846454" y="1442719"/>
                </a:lnTo>
                <a:lnTo>
                  <a:pt x="849629" y="1437004"/>
                </a:lnTo>
                <a:lnTo>
                  <a:pt x="848994" y="1430654"/>
                </a:lnTo>
                <a:lnTo>
                  <a:pt x="845185" y="1426209"/>
                </a:lnTo>
                <a:lnTo>
                  <a:pt x="838835" y="1424304"/>
                </a:lnTo>
                <a:close/>
                <a:moveTo>
                  <a:pt x="924560" y="382904"/>
                </a:moveTo>
                <a:lnTo>
                  <a:pt x="920750" y="387350"/>
                </a:lnTo>
                <a:lnTo>
                  <a:pt x="925829" y="392429"/>
                </a:lnTo>
                <a:lnTo>
                  <a:pt x="930275" y="387984"/>
                </a:lnTo>
                <a:lnTo>
                  <a:pt x="927735" y="385444"/>
                </a:lnTo>
                <a:lnTo>
                  <a:pt x="924560" y="382904"/>
                </a:lnTo>
                <a:close/>
                <a:moveTo>
                  <a:pt x="1053464" y="2021839"/>
                </a:moveTo>
                <a:lnTo>
                  <a:pt x="1053464" y="2031364"/>
                </a:lnTo>
                <a:lnTo>
                  <a:pt x="1062989" y="2031364"/>
                </a:lnTo>
                <a:lnTo>
                  <a:pt x="1064260" y="2030094"/>
                </a:lnTo>
                <a:lnTo>
                  <a:pt x="1066164" y="2028825"/>
                </a:lnTo>
                <a:lnTo>
                  <a:pt x="1066800" y="2026284"/>
                </a:lnTo>
                <a:lnTo>
                  <a:pt x="1065529" y="2024379"/>
                </a:lnTo>
                <a:lnTo>
                  <a:pt x="1064577" y="2022475"/>
                </a:lnTo>
                <a:lnTo>
                  <a:pt x="1059179" y="2022475"/>
                </a:lnTo>
                <a:lnTo>
                  <a:pt x="1053464" y="2021839"/>
                </a:lnTo>
                <a:close/>
                <a:moveTo>
                  <a:pt x="1063625" y="2021204"/>
                </a:moveTo>
                <a:lnTo>
                  <a:pt x="1061719" y="2021204"/>
                </a:lnTo>
                <a:lnTo>
                  <a:pt x="1060450" y="2022475"/>
                </a:lnTo>
                <a:lnTo>
                  <a:pt x="1064577" y="2022475"/>
                </a:lnTo>
                <a:lnTo>
                  <a:pt x="1064260" y="2021839"/>
                </a:lnTo>
                <a:lnTo>
                  <a:pt x="1063625" y="2021204"/>
                </a:lnTo>
                <a:close/>
                <a:moveTo>
                  <a:pt x="1073150" y="861059"/>
                </a:moveTo>
                <a:lnTo>
                  <a:pt x="1059179" y="861059"/>
                </a:lnTo>
                <a:lnTo>
                  <a:pt x="1053464" y="863600"/>
                </a:lnTo>
                <a:lnTo>
                  <a:pt x="1050289" y="868044"/>
                </a:lnTo>
                <a:lnTo>
                  <a:pt x="1045844" y="873125"/>
                </a:lnTo>
                <a:lnTo>
                  <a:pt x="1045844" y="880744"/>
                </a:lnTo>
                <a:lnTo>
                  <a:pt x="1050289" y="885825"/>
                </a:lnTo>
                <a:lnTo>
                  <a:pt x="1053464" y="890269"/>
                </a:lnTo>
                <a:lnTo>
                  <a:pt x="1059179" y="893444"/>
                </a:lnTo>
                <a:lnTo>
                  <a:pt x="1073150" y="893444"/>
                </a:lnTo>
                <a:lnTo>
                  <a:pt x="1080769" y="885825"/>
                </a:lnTo>
                <a:lnTo>
                  <a:pt x="1080769" y="868044"/>
                </a:lnTo>
                <a:lnTo>
                  <a:pt x="1073150" y="861059"/>
                </a:lnTo>
                <a:close/>
                <a:moveTo>
                  <a:pt x="1077594" y="1410969"/>
                </a:moveTo>
                <a:lnTo>
                  <a:pt x="1077594" y="1418589"/>
                </a:lnTo>
                <a:lnTo>
                  <a:pt x="1082039" y="1417319"/>
                </a:lnTo>
                <a:lnTo>
                  <a:pt x="1083310" y="1417319"/>
                </a:lnTo>
                <a:lnTo>
                  <a:pt x="1085850" y="1416050"/>
                </a:lnTo>
                <a:lnTo>
                  <a:pt x="1085850" y="1414144"/>
                </a:lnTo>
                <a:lnTo>
                  <a:pt x="1084579" y="1412875"/>
                </a:lnTo>
                <a:lnTo>
                  <a:pt x="1083310" y="1412875"/>
                </a:lnTo>
                <a:lnTo>
                  <a:pt x="1077594" y="1410969"/>
                </a:lnTo>
                <a:close/>
              </a:path>
            </a:pathLst>
          </a:custGeom>
          <a:solidFill>
            <a:srgbClr val="e8e2c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1" name="bg object 57" descr=""/>
          <p:cNvPicPr/>
          <p:nvPr/>
        </p:nvPicPr>
        <p:blipFill>
          <a:blip r:embed="rId25"/>
          <a:stretch/>
        </p:blipFill>
        <p:spPr>
          <a:xfrm>
            <a:off x="6094800" y="1346760"/>
            <a:ext cx="73440" cy="73440"/>
          </a:xfrm>
          <a:prstGeom prst="rect">
            <a:avLst/>
          </a:prstGeom>
          <a:ln w="0">
            <a:noFill/>
          </a:ln>
        </p:spPr>
      </p:pic>
      <p:pic>
        <p:nvPicPr>
          <p:cNvPr id="42" name="bg object 58" descr=""/>
          <p:cNvPicPr/>
          <p:nvPr/>
        </p:nvPicPr>
        <p:blipFill>
          <a:blip r:embed="rId26"/>
          <a:stretch/>
        </p:blipFill>
        <p:spPr>
          <a:xfrm>
            <a:off x="6010920" y="1914480"/>
            <a:ext cx="73440" cy="73440"/>
          </a:xfrm>
          <a:prstGeom prst="rect">
            <a:avLst/>
          </a:prstGeom>
          <a:ln w="0">
            <a:noFill/>
          </a:ln>
        </p:spPr>
      </p:pic>
      <p:sp>
        <p:nvSpPr>
          <p:cNvPr id="43" name="bg object 59"/>
          <p:cNvSpPr/>
          <p:nvPr/>
        </p:nvSpPr>
        <p:spPr>
          <a:xfrm>
            <a:off x="2825280" y="0"/>
            <a:ext cx="3534120" cy="2476800"/>
          </a:xfrm>
          <a:custGeom>
            <a:avLst/>
            <a:gdLst/>
            <a:ahLst/>
            <a:rect l="l" t="t" r="r" b="b"/>
            <a:pathLst>
              <a:path w="3534410" h="2477135">
                <a:moveTo>
                  <a:pt x="17145" y="878839"/>
                </a:moveTo>
                <a:lnTo>
                  <a:pt x="11430" y="880109"/>
                </a:lnTo>
                <a:lnTo>
                  <a:pt x="6350" y="882650"/>
                </a:lnTo>
                <a:lnTo>
                  <a:pt x="1905" y="887729"/>
                </a:lnTo>
                <a:lnTo>
                  <a:pt x="0" y="895350"/>
                </a:lnTo>
                <a:lnTo>
                  <a:pt x="3810" y="902334"/>
                </a:lnTo>
                <a:lnTo>
                  <a:pt x="10795" y="906144"/>
                </a:lnTo>
                <a:lnTo>
                  <a:pt x="18415" y="904875"/>
                </a:lnTo>
                <a:lnTo>
                  <a:pt x="21590" y="902969"/>
                </a:lnTo>
                <a:lnTo>
                  <a:pt x="23495" y="901064"/>
                </a:lnTo>
                <a:lnTo>
                  <a:pt x="25400" y="898525"/>
                </a:lnTo>
                <a:lnTo>
                  <a:pt x="30480" y="893444"/>
                </a:lnTo>
                <a:lnTo>
                  <a:pt x="30480" y="884554"/>
                </a:lnTo>
                <a:lnTo>
                  <a:pt x="23495" y="880744"/>
                </a:lnTo>
                <a:lnTo>
                  <a:pt x="17145" y="878839"/>
                </a:lnTo>
                <a:close/>
                <a:moveTo>
                  <a:pt x="2412365" y="0"/>
                </a:moveTo>
                <a:lnTo>
                  <a:pt x="2407285" y="0"/>
                </a:lnTo>
                <a:lnTo>
                  <a:pt x="2404745" y="38100"/>
                </a:lnTo>
                <a:lnTo>
                  <a:pt x="2412365" y="0"/>
                </a:lnTo>
                <a:close/>
                <a:moveTo>
                  <a:pt x="3031490" y="1651634"/>
                </a:moveTo>
                <a:lnTo>
                  <a:pt x="3018155" y="1664334"/>
                </a:lnTo>
                <a:lnTo>
                  <a:pt x="3020060" y="1670050"/>
                </a:lnTo>
                <a:lnTo>
                  <a:pt x="3023870" y="1674494"/>
                </a:lnTo>
                <a:lnTo>
                  <a:pt x="3027045" y="1676400"/>
                </a:lnTo>
                <a:lnTo>
                  <a:pt x="3030220" y="1676400"/>
                </a:lnTo>
                <a:lnTo>
                  <a:pt x="3035300" y="1675129"/>
                </a:lnTo>
                <a:lnTo>
                  <a:pt x="3037205" y="1673859"/>
                </a:lnTo>
                <a:lnTo>
                  <a:pt x="3042920" y="1668144"/>
                </a:lnTo>
                <a:lnTo>
                  <a:pt x="3043555" y="1661794"/>
                </a:lnTo>
                <a:lnTo>
                  <a:pt x="3041015" y="1656714"/>
                </a:lnTo>
                <a:lnTo>
                  <a:pt x="3035935" y="1653539"/>
                </a:lnTo>
                <a:lnTo>
                  <a:pt x="3035300" y="1652904"/>
                </a:lnTo>
                <a:lnTo>
                  <a:pt x="3031490" y="1651634"/>
                </a:lnTo>
                <a:close/>
                <a:moveTo>
                  <a:pt x="3078480" y="776604"/>
                </a:moveTo>
                <a:lnTo>
                  <a:pt x="3070225" y="785494"/>
                </a:lnTo>
                <a:lnTo>
                  <a:pt x="3076575" y="792479"/>
                </a:lnTo>
                <a:lnTo>
                  <a:pt x="3085465" y="783589"/>
                </a:lnTo>
                <a:lnTo>
                  <a:pt x="3078480" y="776604"/>
                </a:lnTo>
                <a:close/>
                <a:moveTo>
                  <a:pt x="3096260" y="1955164"/>
                </a:moveTo>
                <a:lnTo>
                  <a:pt x="3086100" y="1955164"/>
                </a:lnTo>
                <a:lnTo>
                  <a:pt x="3086100" y="1962784"/>
                </a:lnTo>
                <a:lnTo>
                  <a:pt x="3096260" y="1962784"/>
                </a:lnTo>
                <a:lnTo>
                  <a:pt x="3096260" y="1955164"/>
                </a:lnTo>
                <a:close/>
                <a:moveTo>
                  <a:pt x="3133090" y="285750"/>
                </a:moveTo>
                <a:lnTo>
                  <a:pt x="3126105" y="293369"/>
                </a:lnTo>
                <a:lnTo>
                  <a:pt x="3131820" y="299084"/>
                </a:lnTo>
                <a:lnTo>
                  <a:pt x="3135630" y="295275"/>
                </a:lnTo>
                <a:lnTo>
                  <a:pt x="3138805" y="291464"/>
                </a:lnTo>
                <a:lnTo>
                  <a:pt x="3133090" y="285750"/>
                </a:lnTo>
                <a:close/>
                <a:moveTo>
                  <a:pt x="3137535" y="818514"/>
                </a:moveTo>
                <a:lnTo>
                  <a:pt x="3134360" y="821689"/>
                </a:lnTo>
                <a:lnTo>
                  <a:pt x="3130550" y="824864"/>
                </a:lnTo>
                <a:lnTo>
                  <a:pt x="3136265" y="830579"/>
                </a:lnTo>
                <a:lnTo>
                  <a:pt x="3142615" y="823594"/>
                </a:lnTo>
                <a:lnTo>
                  <a:pt x="3137535" y="818514"/>
                </a:lnTo>
                <a:close/>
                <a:moveTo>
                  <a:pt x="3164205" y="254000"/>
                </a:moveTo>
                <a:lnTo>
                  <a:pt x="3157220" y="254000"/>
                </a:lnTo>
                <a:lnTo>
                  <a:pt x="3157220" y="257809"/>
                </a:lnTo>
                <a:lnTo>
                  <a:pt x="3159760" y="257809"/>
                </a:lnTo>
                <a:lnTo>
                  <a:pt x="3164205" y="257175"/>
                </a:lnTo>
                <a:lnTo>
                  <a:pt x="3166110" y="257175"/>
                </a:lnTo>
                <a:lnTo>
                  <a:pt x="3166110" y="254634"/>
                </a:lnTo>
                <a:lnTo>
                  <a:pt x="3164205" y="254000"/>
                </a:lnTo>
                <a:close/>
                <a:moveTo>
                  <a:pt x="3195955" y="528954"/>
                </a:moveTo>
                <a:lnTo>
                  <a:pt x="3188335" y="530859"/>
                </a:lnTo>
                <a:lnTo>
                  <a:pt x="3183890" y="537209"/>
                </a:lnTo>
                <a:lnTo>
                  <a:pt x="3183255" y="544829"/>
                </a:lnTo>
                <a:lnTo>
                  <a:pt x="3186430" y="551814"/>
                </a:lnTo>
                <a:lnTo>
                  <a:pt x="3193415" y="554989"/>
                </a:lnTo>
                <a:lnTo>
                  <a:pt x="3201035" y="554354"/>
                </a:lnTo>
                <a:lnTo>
                  <a:pt x="3207385" y="549909"/>
                </a:lnTo>
                <a:lnTo>
                  <a:pt x="3209290" y="542289"/>
                </a:lnTo>
                <a:lnTo>
                  <a:pt x="3209290" y="541019"/>
                </a:lnTo>
                <a:lnTo>
                  <a:pt x="3208655" y="540384"/>
                </a:lnTo>
                <a:lnTo>
                  <a:pt x="3209290" y="539114"/>
                </a:lnTo>
                <a:lnTo>
                  <a:pt x="3209925" y="534034"/>
                </a:lnTo>
                <a:lnTo>
                  <a:pt x="3205480" y="529589"/>
                </a:lnTo>
                <a:lnTo>
                  <a:pt x="3197225" y="529589"/>
                </a:lnTo>
                <a:lnTo>
                  <a:pt x="3195955" y="528954"/>
                </a:lnTo>
                <a:close/>
                <a:moveTo>
                  <a:pt x="3204210" y="528319"/>
                </a:moveTo>
                <a:lnTo>
                  <a:pt x="3197860" y="529589"/>
                </a:lnTo>
                <a:lnTo>
                  <a:pt x="3205480" y="529589"/>
                </a:lnTo>
                <a:lnTo>
                  <a:pt x="3204210" y="528319"/>
                </a:lnTo>
                <a:close/>
                <a:moveTo>
                  <a:pt x="3214370" y="43179"/>
                </a:moveTo>
                <a:lnTo>
                  <a:pt x="3211195" y="43179"/>
                </a:lnTo>
                <a:lnTo>
                  <a:pt x="3204845" y="45719"/>
                </a:lnTo>
                <a:lnTo>
                  <a:pt x="3202940" y="52069"/>
                </a:lnTo>
                <a:lnTo>
                  <a:pt x="3204845" y="58419"/>
                </a:lnTo>
                <a:lnTo>
                  <a:pt x="3211195" y="60325"/>
                </a:lnTo>
                <a:lnTo>
                  <a:pt x="3214370" y="60325"/>
                </a:lnTo>
                <a:lnTo>
                  <a:pt x="3215640" y="59689"/>
                </a:lnTo>
                <a:lnTo>
                  <a:pt x="3223895" y="57784"/>
                </a:lnTo>
                <a:lnTo>
                  <a:pt x="3223895" y="45719"/>
                </a:lnTo>
                <a:lnTo>
                  <a:pt x="3215640" y="43814"/>
                </a:lnTo>
                <a:lnTo>
                  <a:pt x="3214370" y="43179"/>
                </a:lnTo>
                <a:close/>
                <a:moveTo>
                  <a:pt x="3223895" y="2258059"/>
                </a:moveTo>
                <a:lnTo>
                  <a:pt x="3216910" y="2259329"/>
                </a:lnTo>
                <a:lnTo>
                  <a:pt x="3214370" y="2259329"/>
                </a:lnTo>
                <a:lnTo>
                  <a:pt x="3214370" y="2263775"/>
                </a:lnTo>
                <a:lnTo>
                  <a:pt x="3216910" y="2263775"/>
                </a:lnTo>
                <a:lnTo>
                  <a:pt x="3219450" y="2264409"/>
                </a:lnTo>
                <a:lnTo>
                  <a:pt x="3223895" y="2265044"/>
                </a:lnTo>
                <a:lnTo>
                  <a:pt x="3223895" y="2258059"/>
                </a:lnTo>
                <a:close/>
                <a:moveTo>
                  <a:pt x="3221355" y="454025"/>
                </a:moveTo>
                <a:lnTo>
                  <a:pt x="3199130" y="471169"/>
                </a:lnTo>
                <a:lnTo>
                  <a:pt x="3199765" y="477519"/>
                </a:lnTo>
                <a:lnTo>
                  <a:pt x="3203575" y="482600"/>
                </a:lnTo>
                <a:lnTo>
                  <a:pt x="3209290" y="486409"/>
                </a:lnTo>
                <a:lnTo>
                  <a:pt x="3215005" y="487679"/>
                </a:lnTo>
                <a:lnTo>
                  <a:pt x="3221355" y="486409"/>
                </a:lnTo>
                <a:lnTo>
                  <a:pt x="3232785" y="465454"/>
                </a:lnTo>
                <a:lnTo>
                  <a:pt x="3228340" y="457834"/>
                </a:lnTo>
                <a:lnTo>
                  <a:pt x="3221355" y="454025"/>
                </a:lnTo>
                <a:close/>
                <a:moveTo>
                  <a:pt x="3258185" y="815975"/>
                </a:moveTo>
                <a:lnTo>
                  <a:pt x="3251835" y="817244"/>
                </a:lnTo>
                <a:lnTo>
                  <a:pt x="3249295" y="817879"/>
                </a:lnTo>
                <a:lnTo>
                  <a:pt x="3249295" y="818514"/>
                </a:lnTo>
                <a:lnTo>
                  <a:pt x="3242310" y="823594"/>
                </a:lnTo>
                <a:lnTo>
                  <a:pt x="3241675" y="828675"/>
                </a:lnTo>
                <a:lnTo>
                  <a:pt x="3244850" y="833119"/>
                </a:lnTo>
                <a:lnTo>
                  <a:pt x="3246755" y="835025"/>
                </a:lnTo>
                <a:lnTo>
                  <a:pt x="3246755" y="836294"/>
                </a:lnTo>
                <a:lnTo>
                  <a:pt x="3250565" y="838834"/>
                </a:lnTo>
                <a:lnTo>
                  <a:pt x="3252470" y="839469"/>
                </a:lnTo>
                <a:lnTo>
                  <a:pt x="3258820" y="840104"/>
                </a:lnTo>
                <a:lnTo>
                  <a:pt x="3263265" y="838834"/>
                </a:lnTo>
                <a:lnTo>
                  <a:pt x="3266440" y="835025"/>
                </a:lnTo>
                <a:lnTo>
                  <a:pt x="3269615" y="827404"/>
                </a:lnTo>
                <a:lnTo>
                  <a:pt x="3267710" y="820419"/>
                </a:lnTo>
                <a:lnTo>
                  <a:pt x="3262418" y="817244"/>
                </a:lnTo>
                <a:lnTo>
                  <a:pt x="3253105" y="817244"/>
                </a:lnTo>
                <a:lnTo>
                  <a:pt x="3253973" y="817178"/>
                </a:lnTo>
                <a:lnTo>
                  <a:pt x="3258185" y="815975"/>
                </a:lnTo>
                <a:close/>
                <a:moveTo>
                  <a:pt x="3261360" y="816609"/>
                </a:moveTo>
                <a:lnTo>
                  <a:pt x="3253973" y="817178"/>
                </a:lnTo>
                <a:lnTo>
                  <a:pt x="3253740" y="817244"/>
                </a:lnTo>
                <a:lnTo>
                  <a:pt x="3262418" y="817244"/>
                </a:lnTo>
                <a:lnTo>
                  <a:pt x="3261360" y="816609"/>
                </a:lnTo>
                <a:close/>
                <a:moveTo>
                  <a:pt x="3339465" y="944244"/>
                </a:moveTo>
                <a:lnTo>
                  <a:pt x="3333750" y="946150"/>
                </a:lnTo>
                <a:lnTo>
                  <a:pt x="3326765" y="949325"/>
                </a:lnTo>
                <a:lnTo>
                  <a:pt x="3326765" y="958214"/>
                </a:lnTo>
                <a:lnTo>
                  <a:pt x="3331845" y="963294"/>
                </a:lnTo>
                <a:lnTo>
                  <a:pt x="3333115" y="965200"/>
                </a:lnTo>
                <a:lnTo>
                  <a:pt x="3335655" y="967104"/>
                </a:lnTo>
                <a:lnTo>
                  <a:pt x="3338195" y="968375"/>
                </a:lnTo>
                <a:lnTo>
                  <a:pt x="3345815" y="970279"/>
                </a:lnTo>
                <a:lnTo>
                  <a:pt x="3352165" y="966469"/>
                </a:lnTo>
                <a:lnTo>
                  <a:pt x="3355975" y="960119"/>
                </a:lnTo>
                <a:lnTo>
                  <a:pt x="3354070" y="952500"/>
                </a:lnTo>
                <a:lnTo>
                  <a:pt x="3350260" y="948054"/>
                </a:lnTo>
                <a:lnTo>
                  <a:pt x="3345180" y="944879"/>
                </a:lnTo>
                <a:lnTo>
                  <a:pt x="3339465" y="944244"/>
                </a:lnTo>
                <a:close/>
                <a:moveTo>
                  <a:pt x="3352165" y="506094"/>
                </a:moveTo>
                <a:lnTo>
                  <a:pt x="3347085" y="511809"/>
                </a:lnTo>
                <a:lnTo>
                  <a:pt x="3350895" y="515619"/>
                </a:lnTo>
                <a:lnTo>
                  <a:pt x="3355975" y="510539"/>
                </a:lnTo>
                <a:lnTo>
                  <a:pt x="3352165" y="506094"/>
                </a:lnTo>
                <a:close/>
                <a:moveTo>
                  <a:pt x="3390900" y="1687194"/>
                </a:moveTo>
                <a:lnTo>
                  <a:pt x="3377565" y="1687194"/>
                </a:lnTo>
                <a:lnTo>
                  <a:pt x="3377565" y="1697354"/>
                </a:lnTo>
                <a:lnTo>
                  <a:pt x="3390900" y="1697354"/>
                </a:lnTo>
                <a:lnTo>
                  <a:pt x="3390900" y="1687194"/>
                </a:lnTo>
                <a:close/>
                <a:moveTo>
                  <a:pt x="3433445" y="590550"/>
                </a:moveTo>
                <a:lnTo>
                  <a:pt x="3427095" y="596900"/>
                </a:lnTo>
                <a:lnTo>
                  <a:pt x="3424555" y="598804"/>
                </a:lnTo>
                <a:lnTo>
                  <a:pt x="3425190" y="601344"/>
                </a:lnTo>
                <a:lnTo>
                  <a:pt x="3427095" y="602614"/>
                </a:lnTo>
                <a:lnTo>
                  <a:pt x="3428365" y="604519"/>
                </a:lnTo>
                <a:lnTo>
                  <a:pt x="3430905" y="604519"/>
                </a:lnTo>
                <a:lnTo>
                  <a:pt x="3439160" y="596264"/>
                </a:lnTo>
                <a:lnTo>
                  <a:pt x="3433445" y="590550"/>
                </a:lnTo>
                <a:close/>
                <a:moveTo>
                  <a:pt x="3315335" y="200025"/>
                </a:moveTo>
                <a:lnTo>
                  <a:pt x="3376930" y="254634"/>
                </a:lnTo>
                <a:lnTo>
                  <a:pt x="3331845" y="323850"/>
                </a:lnTo>
                <a:lnTo>
                  <a:pt x="3386455" y="261619"/>
                </a:lnTo>
                <a:lnTo>
                  <a:pt x="3404294" y="261619"/>
                </a:lnTo>
                <a:lnTo>
                  <a:pt x="3393440" y="252094"/>
                </a:lnTo>
                <a:lnTo>
                  <a:pt x="3398096" y="245109"/>
                </a:lnTo>
                <a:lnTo>
                  <a:pt x="3384550" y="245109"/>
                </a:lnTo>
                <a:lnTo>
                  <a:pt x="3315335" y="200025"/>
                </a:lnTo>
                <a:close/>
                <a:moveTo>
                  <a:pt x="3404294" y="261619"/>
                </a:moveTo>
                <a:lnTo>
                  <a:pt x="3386455" y="261619"/>
                </a:lnTo>
                <a:lnTo>
                  <a:pt x="3455670" y="306704"/>
                </a:lnTo>
                <a:lnTo>
                  <a:pt x="3404294" y="261619"/>
                </a:lnTo>
                <a:close/>
                <a:moveTo>
                  <a:pt x="3446780" y="266700"/>
                </a:moveTo>
                <a:lnTo>
                  <a:pt x="3444240" y="267969"/>
                </a:lnTo>
                <a:lnTo>
                  <a:pt x="3438525" y="271779"/>
                </a:lnTo>
                <a:lnTo>
                  <a:pt x="3443605" y="276859"/>
                </a:lnTo>
                <a:lnTo>
                  <a:pt x="3446780" y="273050"/>
                </a:lnTo>
                <a:lnTo>
                  <a:pt x="3449320" y="269239"/>
                </a:lnTo>
                <a:lnTo>
                  <a:pt x="3446780" y="266700"/>
                </a:lnTo>
                <a:close/>
                <a:moveTo>
                  <a:pt x="3439160" y="183514"/>
                </a:moveTo>
                <a:lnTo>
                  <a:pt x="3384550" y="245109"/>
                </a:lnTo>
                <a:lnTo>
                  <a:pt x="3398096" y="245109"/>
                </a:lnTo>
                <a:lnTo>
                  <a:pt x="3439160" y="183514"/>
                </a:lnTo>
                <a:close/>
                <a:moveTo>
                  <a:pt x="3465195" y="2035175"/>
                </a:moveTo>
                <a:lnTo>
                  <a:pt x="3461385" y="2035175"/>
                </a:lnTo>
                <a:lnTo>
                  <a:pt x="3458845" y="2035809"/>
                </a:lnTo>
                <a:lnTo>
                  <a:pt x="3453765" y="2035809"/>
                </a:lnTo>
                <a:lnTo>
                  <a:pt x="3453765" y="2043429"/>
                </a:lnTo>
                <a:lnTo>
                  <a:pt x="3458845" y="2044064"/>
                </a:lnTo>
                <a:lnTo>
                  <a:pt x="3465195" y="2044064"/>
                </a:lnTo>
                <a:lnTo>
                  <a:pt x="3466465" y="2041525"/>
                </a:lnTo>
                <a:lnTo>
                  <a:pt x="3466465" y="2037714"/>
                </a:lnTo>
                <a:lnTo>
                  <a:pt x="3465195" y="2035175"/>
                </a:lnTo>
                <a:close/>
                <a:moveTo>
                  <a:pt x="3499485" y="5714"/>
                </a:moveTo>
                <a:lnTo>
                  <a:pt x="3485515" y="5714"/>
                </a:lnTo>
                <a:lnTo>
                  <a:pt x="3479165" y="8254"/>
                </a:lnTo>
                <a:lnTo>
                  <a:pt x="3476625" y="12700"/>
                </a:lnTo>
                <a:lnTo>
                  <a:pt x="3472180" y="17779"/>
                </a:lnTo>
                <a:lnTo>
                  <a:pt x="3472180" y="25400"/>
                </a:lnTo>
                <a:lnTo>
                  <a:pt x="3476625" y="30479"/>
                </a:lnTo>
                <a:lnTo>
                  <a:pt x="3479165" y="34925"/>
                </a:lnTo>
                <a:lnTo>
                  <a:pt x="3485515" y="38100"/>
                </a:lnTo>
                <a:lnTo>
                  <a:pt x="3499485" y="38100"/>
                </a:lnTo>
                <a:lnTo>
                  <a:pt x="3506470" y="30479"/>
                </a:lnTo>
                <a:lnTo>
                  <a:pt x="3506470" y="12700"/>
                </a:lnTo>
                <a:lnTo>
                  <a:pt x="3499485" y="5714"/>
                </a:lnTo>
                <a:close/>
                <a:moveTo>
                  <a:pt x="3515360" y="2468244"/>
                </a:moveTo>
                <a:lnTo>
                  <a:pt x="3513455" y="2470150"/>
                </a:lnTo>
                <a:lnTo>
                  <a:pt x="3515995" y="2472689"/>
                </a:lnTo>
                <a:lnTo>
                  <a:pt x="3517900" y="2475229"/>
                </a:lnTo>
                <a:lnTo>
                  <a:pt x="3519170" y="2477134"/>
                </a:lnTo>
                <a:lnTo>
                  <a:pt x="3522345" y="2473959"/>
                </a:lnTo>
                <a:lnTo>
                  <a:pt x="3520440" y="2472689"/>
                </a:lnTo>
                <a:lnTo>
                  <a:pt x="3515360" y="2468244"/>
                </a:lnTo>
                <a:close/>
                <a:moveTo>
                  <a:pt x="3519170" y="1412239"/>
                </a:moveTo>
                <a:lnTo>
                  <a:pt x="3512820" y="1414779"/>
                </a:lnTo>
                <a:lnTo>
                  <a:pt x="3509645" y="1422400"/>
                </a:lnTo>
                <a:lnTo>
                  <a:pt x="3509010" y="1424939"/>
                </a:lnTo>
                <a:lnTo>
                  <a:pt x="3510280" y="1426844"/>
                </a:lnTo>
                <a:lnTo>
                  <a:pt x="3514090" y="1435734"/>
                </a:lnTo>
                <a:lnTo>
                  <a:pt x="3524885" y="1435734"/>
                </a:lnTo>
                <a:lnTo>
                  <a:pt x="3528060" y="1429384"/>
                </a:lnTo>
                <a:lnTo>
                  <a:pt x="3528695" y="1426844"/>
                </a:lnTo>
                <a:lnTo>
                  <a:pt x="3529965" y="1424939"/>
                </a:lnTo>
                <a:lnTo>
                  <a:pt x="3529330" y="1422400"/>
                </a:lnTo>
                <a:lnTo>
                  <a:pt x="3526155" y="1414779"/>
                </a:lnTo>
                <a:lnTo>
                  <a:pt x="3519170" y="1412239"/>
                </a:lnTo>
                <a:close/>
                <a:moveTo>
                  <a:pt x="3527425" y="17144"/>
                </a:moveTo>
                <a:lnTo>
                  <a:pt x="3507105" y="37464"/>
                </a:lnTo>
                <a:lnTo>
                  <a:pt x="3511550" y="45084"/>
                </a:lnTo>
                <a:lnTo>
                  <a:pt x="3519805" y="49529"/>
                </a:lnTo>
                <a:lnTo>
                  <a:pt x="3528695" y="47625"/>
                </a:lnTo>
                <a:lnTo>
                  <a:pt x="3532505" y="45084"/>
                </a:lnTo>
                <a:lnTo>
                  <a:pt x="3534410" y="43179"/>
                </a:lnTo>
                <a:lnTo>
                  <a:pt x="3534410" y="21589"/>
                </a:lnTo>
                <a:lnTo>
                  <a:pt x="3532505" y="20319"/>
                </a:lnTo>
                <a:lnTo>
                  <a:pt x="3531870" y="20319"/>
                </a:lnTo>
                <a:lnTo>
                  <a:pt x="3527425" y="17144"/>
                </a:lnTo>
                <a:close/>
              </a:path>
            </a:pathLst>
          </a:custGeom>
          <a:solidFill>
            <a:srgbClr val="e8e2c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4" name="bg object 60" descr=""/>
          <p:cNvPicPr/>
          <p:nvPr/>
        </p:nvPicPr>
        <p:blipFill>
          <a:blip r:embed="rId27"/>
          <a:stretch/>
        </p:blipFill>
        <p:spPr>
          <a:xfrm>
            <a:off x="6793920" y="0"/>
            <a:ext cx="167400" cy="96840"/>
          </a:xfrm>
          <a:prstGeom prst="rect">
            <a:avLst/>
          </a:prstGeom>
          <a:ln w="0">
            <a:noFill/>
          </a:ln>
        </p:spPr>
      </p:pic>
      <p:pic>
        <p:nvPicPr>
          <p:cNvPr id="45" name="bg object 61" descr=""/>
          <p:cNvPicPr/>
          <p:nvPr/>
        </p:nvPicPr>
        <p:blipFill>
          <a:blip r:embed="rId28"/>
          <a:stretch/>
        </p:blipFill>
        <p:spPr>
          <a:xfrm>
            <a:off x="5770080" y="773280"/>
            <a:ext cx="73440" cy="73440"/>
          </a:xfrm>
          <a:prstGeom prst="rect">
            <a:avLst/>
          </a:prstGeom>
          <a:ln w="0">
            <a:noFill/>
          </a:ln>
        </p:spPr>
      </p:pic>
      <p:pic>
        <p:nvPicPr>
          <p:cNvPr id="46" name="bg object 62" descr=""/>
          <p:cNvPicPr/>
          <p:nvPr/>
        </p:nvPicPr>
        <p:blipFill>
          <a:blip r:embed="rId29"/>
          <a:stretch/>
        </p:blipFill>
        <p:spPr>
          <a:xfrm>
            <a:off x="5686560" y="205560"/>
            <a:ext cx="73440" cy="73440"/>
          </a:xfrm>
          <a:prstGeom prst="rect">
            <a:avLst/>
          </a:prstGeom>
          <a:ln w="0">
            <a:noFill/>
          </a:ln>
        </p:spPr>
      </p:pic>
      <p:sp>
        <p:nvSpPr>
          <p:cNvPr id="47" name="bg object 63"/>
          <p:cNvSpPr/>
          <p:nvPr/>
        </p:nvSpPr>
        <p:spPr>
          <a:xfrm>
            <a:off x="5032440" y="24120"/>
            <a:ext cx="1652400" cy="839160"/>
          </a:xfrm>
          <a:custGeom>
            <a:avLst/>
            <a:gdLst/>
            <a:ahLst/>
            <a:rect l="l" t="t" r="r" b="b"/>
            <a:pathLst>
              <a:path w="1652904" h="839469">
                <a:moveTo>
                  <a:pt x="19050" y="0"/>
                </a:moveTo>
                <a:lnTo>
                  <a:pt x="10795" y="1904"/>
                </a:lnTo>
                <a:lnTo>
                  <a:pt x="8889" y="1904"/>
                </a:lnTo>
                <a:lnTo>
                  <a:pt x="3175" y="5714"/>
                </a:lnTo>
                <a:lnTo>
                  <a:pt x="0" y="10795"/>
                </a:lnTo>
                <a:lnTo>
                  <a:pt x="0" y="17145"/>
                </a:lnTo>
                <a:lnTo>
                  <a:pt x="3175" y="22859"/>
                </a:lnTo>
                <a:lnTo>
                  <a:pt x="8889" y="26034"/>
                </a:lnTo>
                <a:lnTo>
                  <a:pt x="15239" y="26034"/>
                </a:lnTo>
                <a:lnTo>
                  <a:pt x="20320" y="22859"/>
                </a:lnTo>
                <a:lnTo>
                  <a:pt x="23495" y="17145"/>
                </a:lnTo>
                <a:lnTo>
                  <a:pt x="24129" y="15239"/>
                </a:lnTo>
                <a:lnTo>
                  <a:pt x="26035" y="6984"/>
                </a:lnTo>
                <a:lnTo>
                  <a:pt x="19050" y="0"/>
                </a:lnTo>
                <a:close/>
                <a:moveTo>
                  <a:pt x="38100" y="283845"/>
                </a:moveTo>
                <a:lnTo>
                  <a:pt x="33654" y="285114"/>
                </a:lnTo>
                <a:lnTo>
                  <a:pt x="32385" y="285114"/>
                </a:lnTo>
                <a:lnTo>
                  <a:pt x="31114" y="285750"/>
                </a:lnTo>
                <a:lnTo>
                  <a:pt x="30479" y="286384"/>
                </a:lnTo>
                <a:lnTo>
                  <a:pt x="30479" y="288289"/>
                </a:lnTo>
                <a:lnTo>
                  <a:pt x="31114" y="289559"/>
                </a:lnTo>
                <a:lnTo>
                  <a:pt x="32385" y="289559"/>
                </a:lnTo>
                <a:lnTo>
                  <a:pt x="38100" y="290829"/>
                </a:lnTo>
                <a:lnTo>
                  <a:pt x="38100" y="283845"/>
                </a:lnTo>
                <a:close/>
                <a:moveTo>
                  <a:pt x="55879" y="786129"/>
                </a:moveTo>
                <a:lnTo>
                  <a:pt x="42545" y="786129"/>
                </a:lnTo>
                <a:lnTo>
                  <a:pt x="34925" y="793750"/>
                </a:lnTo>
                <a:lnTo>
                  <a:pt x="34925" y="810259"/>
                </a:lnTo>
                <a:lnTo>
                  <a:pt x="42545" y="817245"/>
                </a:lnTo>
                <a:lnTo>
                  <a:pt x="55879" y="817245"/>
                </a:lnTo>
                <a:lnTo>
                  <a:pt x="60960" y="814704"/>
                </a:lnTo>
                <a:lnTo>
                  <a:pt x="64135" y="810259"/>
                </a:lnTo>
                <a:lnTo>
                  <a:pt x="68579" y="805179"/>
                </a:lnTo>
                <a:lnTo>
                  <a:pt x="68579" y="798195"/>
                </a:lnTo>
                <a:lnTo>
                  <a:pt x="64135" y="793114"/>
                </a:lnTo>
                <a:lnTo>
                  <a:pt x="60960" y="789304"/>
                </a:lnTo>
                <a:lnTo>
                  <a:pt x="55879" y="786129"/>
                </a:lnTo>
                <a:close/>
                <a:moveTo>
                  <a:pt x="269239" y="255904"/>
                </a:moveTo>
                <a:lnTo>
                  <a:pt x="262889" y="255904"/>
                </a:lnTo>
                <a:lnTo>
                  <a:pt x="259714" y="259714"/>
                </a:lnTo>
                <a:lnTo>
                  <a:pt x="259079" y="260984"/>
                </a:lnTo>
                <a:lnTo>
                  <a:pt x="255904" y="266064"/>
                </a:lnTo>
                <a:lnTo>
                  <a:pt x="256539" y="272414"/>
                </a:lnTo>
                <a:lnTo>
                  <a:pt x="260350" y="276859"/>
                </a:lnTo>
                <a:lnTo>
                  <a:pt x="266064" y="278764"/>
                </a:lnTo>
                <a:lnTo>
                  <a:pt x="272414" y="276859"/>
                </a:lnTo>
                <a:lnTo>
                  <a:pt x="275589" y="272414"/>
                </a:lnTo>
                <a:lnTo>
                  <a:pt x="276860" y="266064"/>
                </a:lnTo>
                <a:lnTo>
                  <a:pt x="273685" y="260984"/>
                </a:lnTo>
                <a:lnTo>
                  <a:pt x="269239" y="255904"/>
                </a:lnTo>
                <a:close/>
                <a:moveTo>
                  <a:pt x="318135" y="822325"/>
                </a:moveTo>
                <a:lnTo>
                  <a:pt x="314960" y="822959"/>
                </a:lnTo>
                <a:lnTo>
                  <a:pt x="305435" y="825500"/>
                </a:lnTo>
                <a:lnTo>
                  <a:pt x="305435" y="836295"/>
                </a:lnTo>
                <a:lnTo>
                  <a:pt x="313689" y="838834"/>
                </a:lnTo>
                <a:lnTo>
                  <a:pt x="314960" y="838834"/>
                </a:lnTo>
                <a:lnTo>
                  <a:pt x="318135" y="839470"/>
                </a:lnTo>
                <a:lnTo>
                  <a:pt x="323850" y="836929"/>
                </a:lnTo>
                <a:lnTo>
                  <a:pt x="325754" y="830579"/>
                </a:lnTo>
                <a:lnTo>
                  <a:pt x="323850" y="824864"/>
                </a:lnTo>
                <a:lnTo>
                  <a:pt x="318135" y="822325"/>
                </a:lnTo>
                <a:close/>
                <a:moveTo>
                  <a:pt x="327025" y="414654"/>
                </a:moveTo>
                <a:lnTo>
                  <a:pt x="314960" y="414654"/>
                </a:lnTo>
                <a:lnTo>
                  <a:pt x="314960" y="424179"/>
                </a:lnTo>
                <a:lnTo>
                  <a:pt x="327025" y="424179"/>
                </a:lnTo>
                <a:lnTo>
                  <a:pt x="327025" y="414654"/>
                </a:lnTo>
                <a:close/>
                <a:moveTo>
                  <a:pt x="497839" y="493395"/>
                </a:moveTo>
                <a:lnTo>
                  <a:pt x="495300" y="493395"/>
                </a:lnTo>
                <a:lnTo>
                  <a:pt x="492125" y="495300"/>
                </a:lnTo>
                <a:lnTo>
                  <a:pt x="488314" y="499745"/>
                </a:lnTo>
                <a:lnTo>
                  <a:pt x="486410" y="505459"/>
                </a:lnTo>
                <a:lnTo>
                  <a:pt x="487679" y="511175"/>
                </a:lnTo>
                <a:lnTo>
                  <a:pt x="492125" y="515620"/>
                </a:lnTo>
                <a:lnTo>
                  <a:pt x="495935" y="517525"/>
                </a:lnTo>
                <a:lnTo>
                  <a:pt x="499745" y="518159"/>
                </a:lnTo>
                <a:lnTo>
                  <a:pt x="503554" y="516254"/>
                </a:lnTo>
                <a:lnTo>
                  <a:pt x="504189" y="516254"/>
                </a:lnTo>
                <a:lnTo>
                  <a:pt x="509270" y="513079"/>
                </a:lnTo>
                <a:lnTo>
                  <a:pt x="511810" y="507364"/>
                </a:lnTo>
                <a:lnTo>
                  <a:pt x="510539" y="501650"/>
                </a:lnTo>
                <a:lnTo>
                  <a:pt x="506729" y="497204"/>
                </a:lnTo>
                <a:lnTo>
                  <a:pt x="505460" y="495300"/>
                </a:lnTo>
                <a:lnTo>
                  <a:pt x="503554" y="494029"/>
                </a:lnTo>
                <a:lnTo>
                  <a:pt x="497839" y="493395"/>
                </a:lnTo>
                <a:close/>
                <a:moveTo>
                  <a:pt x="564514" y="206375"/>
                </a:moveTo>
                <a:lnTo>
                  <a:pt x="554354" y="206375"/>
                </a:lnTo>
                <a:lnTo>
                  <a:pt x="554354" y="213995"/>
                </a:lnTo>
                <a:lnTo>
                  <a:pt x="564514" y="213995"/>
                </a:lnTo>
                <a:lnTo>
                  <a:pt x="564514" y="206375"/>
                </a:lnTo>
                <a:close/>
                <a:moveTo>
                  <a:pt x="859154" y="471804"/>
                </a:moveTo>
                <a:lnTo>
                  <a:pt x="845820" y="471804"/>
                </a:lnTo>
                <a:lnTo>
                  <a:pt x="845820" y="481964"/>
                </a:lnTo>
                <a:lnTo>
                  <a:pt x="859154" y="481964"/>
                </a:lnTo>
                <a:lnTo>
                  <a:pt x="859154" y="471804"/>
                </a:lnTo>
                <a:close/>
                <a:moveTo>
                  <a:pt x="933450" y="125729"/>
                </a:moveTo>
                <a:lnTo>
                  <a:pt x="921385" y="125729"/>
                </a:lnTo>
                <a:lnTo>
                  <a:pt x="921385" y="133984"/>
                </a:lnTo>
                <a:lnTo>
                  <a:pt x="933450" y="133984"/>
                </a:lnTo>
                <a:lnTo>
                  <a:pt x="934720" y="132079"/>
                </a:lnTo>
                <a:lnTo>
                  <a:pt x="934720" y="127634"/>
                </a:lnTo>
                <a:lnTo>
                  <a:pt x="933450" y="125729"/>
                </a:lnTo>
                <a:close/>
                <a:moveTo>
                  <a:pt x="993139" y="733425"/>
                </a:moveTo>
                <a:lnTo>
                  <a:pt x="982345" y="733425"/>
                </a:lnTo>
                <a:lnTo>
                  <a:pt x="977900" y="742314"/>
                </a:lnTo>
                <a:lnTo>
                  <a:pt x="977264" y="744854"/>
                </a:lnTo>
                <a:lnTo>
                  <a:pt x="977900" y="747395"/>
                </a:lnTo>
                <a:lnTo>
                  <a:pt x="981075" y="754379"/>
                </a:lnTo>
                <a:lnTo>
                  <a:pt x="987425" y="756920"/>
                </a:lnTo>
                <a:lnTo>
                  <a:pt x="994410" y="754379"/>
                </a:lnTo>
                <a:lnTo>
                  <a:pt x="997585" y="747395"/>
                </a:lnTo>
                <a:lnTo>
                  <a:pt x="998220" y="744854"/>
                </a:lnTo>
                <a:lnTo>
                  <a:pt x="996950" y="742314"/>
                </a:lnTo>
                <a:lnTo>
                  <a:pt x="996314" y="739775"/>
                </a:lnTo>
                <a:lnTo>
                  <a:pt x="993139" y="733425"/>
                </a:lnTo>
                <a:close/>
                <a:moveTo>
                  <a:pt x="1069339" y="517525"/>
                </a:moveTo>
                <a:lnTo>
                  <a:pt x="1064895" y="518159"/>
                </a:lnTo>
                <a:lnTo>
                  <a:pt x="1063625" y="518795"/>
                </a:lnTo>
                <a:lnTo>
                  <a:pt x="1062354" y="518795"/>
                </a:lnTo>
                <a:lnTo>
                  <a:pt x="1061720" y="519429"/>
                </a:lnTo>
                <a:lnTo>
                  <a:pt x="1061720" y="521970"/>
                </a:lnTo>
                <a:lnTo>
                  <a:pt x="1062354" y="522604"/>
                </a:lnTo>
                <a:lnTo>
                  <a:pt x="1063625" y="522604"/>
                </a:lnTo>
                <a:lnTo>
                  <a:pt x="1064895" y="523239"/>
                </a:lnTo>
                <a:lnTo>
                  <a:pt x="1069339" y="523875"/>
                </a:lnTo>
                <a:lnTo>
                  <a:pt x="1069339" y="517525"/>
                </a:lnTo>
                <a:close/>
                <a:moveTo>
                  <a:pt x="1250950" y="304164"/>
                </a:moveTo>
                <a:lnTo>
                  <a:pt x="1235075" y="309879"/>
                </a:lnTo>
                <a:lnTo>
                  <a:pt x="1231900" y="316864"/>
                </a:lnTo>
                <a:lnTo>
                  <a:pt x="1233804" y="325754"/>
                </a:lnTo>
                <a:lnTo>
                  <a:pt x="1238250" y="332104"/>
                </a:lnTo>
                <a:lnTo>
                  <a:pt x="1245235" y="334009"/>
                </a:lnTo>
                <a:lnTo>
                  <a:pt x="1252220" y="332104"/>
                </a:lnTo>
                <a:lnTo>
                  <a:pt x="1256664" y="325754"/>
                </a:lnTo>
                <a:lnTo>
                  <a:pt x="1257300" y="322579"/>
                </a:lnTo>
                <a:lnTo>
                  <a:pt x="1257300" y="310514"/>
                </a:lnTo>
                <a:lnTo>
                  <a:pt x="1250950" y="304164"/>
                </a:lnTo>
                <a:close/>
                <a:moveTo>
                  <a:pt x="1301750" y="78104"/>
                </a:moveTo>
                <a:lnTo>
                  <a:pt x="1292225" y="78104"/>
                </a:lnTo>
                <a:lnTo>
                  <a:pt x="1292225" y="85089"/>
                </a:lnTo>
                <a:lnTo>
                  <a:pt x="1301750" y="85089"/>
                </a:lnTo>
                <a:lnTo>
                  <a:pt x="1301750" y="78104"/>
                </a:lnTo>
                <a:close/>
                <a:moveTo>
                  <a:pt x="1301114" y="489584"/>
                </a:moveTo>
                <a:lnTo>
                  <a:pt x="1294764" y="489584"/>
                </a:lnTo>
                <a:lnTo>
                  <a:pt x="1290320" y="494029"/>
                </a:lnTo>
                <a:lnTo>
                  <a:pt x="1287145" y="499745"/>
                </a:lnTo>
                <a:lnTo>
                  <a:pt x="1288414" y="505459"/>
                </a:lnTo>
                <a:lnTo>
                  <a:pt x="1291589" y="509904"/>
                </a:lnTo>
                <a:lnTo>
                  <a:pt x="1297939" y="511809"/>
                </a:lnTo>
                <a:lnTo>
                  <a:pt x="1303654" y="509904"/>
                </a:lnTo>
                <a:lnTo>
                  <a:pt x="1307464" y="505459"/>
                </a:lnTo>
                <a:lnTo>
                  <a:pt x="1308100" y="499745"/>
                </a:lnTo>
                <a:lnTo>
                  <a:pt x="1304925" y="494029"/>
                </a:lnTo>
                <a:lnTo>
                  <a:pt x="1301114" y="489584"/>
                </a:lnTo>
                <a:close/>
                <a:moveTo>
                  <a:pt x="1358900" y="647700"/>
                </a:moveTo>
                <a:lnTo>
                  <a:pt x="1346200" y="647700"/>
                </a:lnTo>
                <a:lnTo>
                  <a:pt x="1346200" y="657225"/>
                </a:lnTo>
                <a:lnTo>
                  <a:pt x="1358900" y="657225"/>
                </a:lnTo>
                <a:lnTo>
                  <a:pt x="1358900" y="647700"/>
                </a:lnTo>
                <a:close/>
                <a:moveTo>
                  <a:pt x="1529715" y="726439"/>
                </a:moveTo>
                <a:lnTo>
                  <a:pt x="1526540" y="726439"/>
                </a:lnTo>
                <a:lnTo>
                  <a:pt x="1523365" y="728345"/>
                </a:lnTo>
                <a:lnTo>
                  <a:pt x="1519554" y="732789"/>
                </a:lnTo>
                <a:lnTo>
                  <a:pt x="1517650" y="738504"/>
                </a:lnTo>
                <a:lnTo>
                  <a:pt x="1519554" y="744220"/>
                </a:lnTo>
                <a:lnTo>
                  <a:pt x="1523365" y="748664"/>
                </a:lnTo>
                <a:lnTo>
                  <a:pt x="1527175" y="750570"/>
                </a:lnTo>
                <a:lnTo>
                  <a:pt x="1530984" y="751204"/>
                </a:lnTo>
                <a:lnTo>
                  <a:pt x="1534795" y="749934"/>
                </a:lnTo>
                <a:lnTo>
                  <a:pt x="1535429" y="749300"/>
                </a:lnTo>
                <a:lnTo>
                  <a:pt x="1540509" y="746125"/>
                </a:lnTo>
                <a:lnTo>
                  <a:pt x="1543050" y="741045"/>
                </a:lnTo>
                <a:lnTo>
                  <a:pt x="1541779" y="734695"/>
                </a:lnTo>
                <a:lnTo>
                  <a:pt x="1537970" y="730250"/>
                </a:lnTo>
                <a:lnTo>
                  <a:pt x="1536700" y="728979"/>
                </a:lnTo>
                <a:lnTo>
                  <a:pt x="1534795" y="727709"/>
                </a:lnTo>
                <a:lnTo>
                  <a:pt x="1529715" y="726439"/>
                </a:lnTo>
                <a:close/>
                <a:moveTo>
                  <a:pt x="1652904" y="128904"/>
                </a:moveTo>
                <a:lnTo>
                  <a:pt x="1642745" y="128904"/>
                </a:lnTo>
                <a:lnTo>
                  <a:pt x="1642745" y="137159"/>
                </a:lnTo>
                <a:lnTo>
                  <a:pt x="1652904" y="137159"/>
                </a:lnTo>
                <a:lnTo>
                  <a:pt x="1652904" y="128904"/>
                </a:lnTo>
                <a:close/>
              </a:path>
            </a:pathLst>
          </a:custGeom>
          <a:solidFill>
            <a:srgbClr val="e8e2c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8" name="bg object 64" descr=""/>
          <p:cNvPicPr/>
          <p:nvPr/>
        </p:nvPicPr>
        <p:blipFill>
          <a:blip r:embed="rId30"/>
          <a:stretch/>
        </p:blipFill>
        <p:spPr>
          <a:xfrm>
            <a:off x="5116320" y="981000"/>
            <a:ext cx="134280" cy="134280"/>
          </a:xfrm>
          <a:prstGeom prst="rect">
            <a:avLst/>
          </a:prstGeom>
          <a:ln w="0">
            <a:noFill/>
          </a:ln>
        </p:spPr>
      </p:pic>
      <p:sp>
        <p:nvSpPr>
          <p:cNvPr id="49" name="bg object 65"/>
          <p:cNvSpPr/>
          <p:nvPr/>
        </p:nvSpPr>
        <p:spPr>
          <a:xfrm>
            <a:off x="5211360" y="0"/>
            <a:ext cx="2322000" cy="2446200"/>
          </a:xfrm>
          <a:custGeom>
            <a:avLst/>
            <a:gdLst/>
            <a:ahLst/>
            <a:rect l="l" t="t" r="r" b="b"/>
            <a:pathLst>
              <a:path w="2322195" h="2446655">
                <a:moveTo>
                  <a:pt x="3809" y="1290319"/>
                </a:moveTo>
                <a:lnTo>
                  <a:pt x="0" y="1294129"/>
                </a:lnTo>
                <a:lnTo>
                  <a:pt x="5079" y="1299209"/>
                </a:lnTo>
                <a:lnTo>
                  <a:pt x="8889" y="1295400"/>
                </a:lnTo>
                <a:lnTo>
                  <a:pt x="3809" y="1290319"/>
                </a:lnTo>
                <a:close/>
                <a:moveTo>
                  <a:pt x="90804" y="1586864"/>
                </a:moveTo>
                <a:lnTo>
                  <a:pt x="85089" y="1590675"/>
                </a:lnTo>
                <a:lnTo>
                  <a:pt x="82550" y="1597659"/>
                </a:lnTo>
                <a:lnTo>
                  <a:pt x="85725" y="1604644"/>
                </a:lnTo>
                <a:lnTo>
                  <a:pt x="88900" y="1608454"/>
                </a:lnTo>
                <a:lnTo>
                  <a:pt x="93344" y="1609725"/>
                </a:lnTo>
                <a:lnTo>
                  <a:pt x="97789" y="1609089"/>
                </a:lnTo>
                <a:lnTo>
                  <a:pt x="99694" y="1609089"/>
                </a:lnTo>
                <a:lnTo>
                  <a:pt x="100964" y="1608454"/>
                </a:lnTo>
                <a:lnTo>
                  <a:pt x="102234" y="1607184"/>
                </a:lnTo>
                <a:lnTo>
                  <a:pt x="104775" y="1605914"/>
                </a:lnTo>
                <a:lnTo>
                  <a:pt x="104775" y="1604644"/>
                </a:lnTo>
                <a:lnTo>
                  <a:pt x="109854" y="1598929"/>
                </a:lnTo>
                <a:lnTo>
                  <a:pt x="109219" y="1593850"/>
                </a:lnTo>
                <a:lnTo>
                  <a:pt x="102234" y="1588769"/>
                </a:lnTo>
                <a:lnTo>
                  <a:pt x="100171" y="1588134"/>
                </a:lnTo>
                <a:lnTo>
                  <a:pt x="98425" y="1588134"/>
                </a:lnTo>
                <a:lnTo>
                  <a:pt x="90804" y="1586864"/>
                </a:lnTo>
                <a:close/>
                <a:moveTo>
                  <a:pt x="93979" y="1586229"/>
                </a:moveTo>
                <a:lnTo>
                  <a:pt x="97789" y="1587500"/>
                </a:lnTo>
                <a:lnTo>
                  <a:pt x="98425" y="1588134"/>
                </a:lnTo>
                <a:lnTo>
                  <a:pt x="100171" y="1588134"/>
                </a:lnTo>
                <a:lnTo>
                  <a:pt x="93979" y="1586229"/>
                </a:lnTo>
                <a:close/>
                <a:moveTo>
                  <a:pt x="128904" y="1240154"/>
                </a:moveTo>
                <a:lnTo>
                  <a:pt x="121919" y="1243964"/>
                </a:lnTo>
                <a:lnTo>
                  <a:pt x="118109" y="1250950"/>
                </a:lnTo>
                <a:lnTo>
                  <a:pt x="119379" y="1259839"/>
                </a:lnTo>
                <a:lnTo>
                  <a:pt x="135254" y="1272539"/>
                </a:lnTo>
                <a:lnTo>
                  <a:pt x="140969" y="1271269"/>
                </a:lnTo>
                <a:lnTo>
                  <a:pt x="146050" y="1268094"/>
                </a:lnTo>
                <a:lnTo>
                  <a:pt x="149859" y="1262379"/>
                </a:lnTo>
                <a:lnTo>
                  <a:pt x="150494" y="1256664"/>
                </a:lnTo>
                <a:lnTo>
                  <a:pt x="149225" y="1250950"/>
                </a:lnTo>
                <a:lnTo>
                  <a:pt x="128904" y="1240154"/>
                </a:lnTo>
                <a:close/>
                <a:moveTo>
                  <a:pt x="213359" y="1079500"/>
                </a:moveTo>
                <a:lnTo>
                  <a:pt x="207644" y="1084579"/>
                </a:lnTo>
                <a:lnTo>
                  <a:pt x="211454" y="1088389"/>
                </a:lnTo>
                <a:lnTo>
                  <a:pt x="214629" y="1092200"/>
                </a:lnTo>
                <a:lnTo>
                  <a:pt x="220344" y="1086484"/>
                </a:lnTo>
                <a:lnTo>
                  <a:pt x="213359" y="1079500"/>
                </a:lnTo>
                <a:close/>
                <a:moveTo>
                  <a:pt x="265429" y="1548764"/>
                </a:moveTo>
                <a:lnTo>
                  <a:pt x="259079" y="1555750"/>
                </a:lnTo>
                <a:lnTo>
                  <a:pt x="267334" y="1564004"/>
                </a:lnTo>
                <a:lnTo>
                  <a:pt x="273684" y="1557019"/>
                </a:lnTo>
                <a:lnTo>
                  <a:pt x="265429" y="1548764"/>
                </a:lnTo>
                <a:close/>
                <a:moveTo>
                  <a:pt x="424814" y="1363979"/>
                </a:moveTo>
                <a:lnTo>
                  <a:pt x="419734" y="1369059"/>
                </a:lnTo>
                <a:lnTo>
                  <a:pt x="426719" y="1376044"/>
                </a:lnTo>
                <a:lnTo>
                  <a:pt x="431800" y="1370964"/>
                </a:lnTo>
                <a:lnTo>
                  <a:pt x="428625" y="1367154"/>
                </a:lnTo>
                <a:lnTo>
                  <a:pt x="424814" y="1363979"/>
                </a:lnTo>
                <a:close/>
                <a:moveTo>
                  <a:pt x="455294" y="1936750"/>
                </a:moveTo>
                <a:lnTo>
                  <a:pt x="446404" y="1936750"/>
                </a:lnTo>
                <a:lnTo>
                  <a:pt x="446404" y="1940559"/>
                </a:lnTo>
                <a:lnTo>
                  <a:pt x="448309" y="1940559"/>
                </a:lnTo>
                <a:lnTo>
                  <a:pt x="453389" y="1939925"/>
                </a:lnTo>
                <a:lnTo>
                  <a:pt x="455294" y="1939925"/>
                </a:lnTo>
                <a:lnTo>
                  <a:pt x="455294" y="1936750"/>
                </a:lnTo>
                <a:close/>
                <a:moveTo>
                  <a:pt x="482600" y="1638934"/>
                </a:moveTo>
                <a:lnTo>
                  <a:pt x="475614" y="1642744"/>
                </a:lnTo>
                <a:lnTo>
                  <a:pt x="472439" y="1649094"/>
                </a:lnTo>
                <a:lnTo>
                  <a:pt x="473075" y="1657350"/>
                </a:lnTo>
                <a:lnTo>
                  <a:pt x="477519" y="1663064"/>
                </a:lnTo>
                <a:lnTo>
                  <a:pt x="485139" y="1664969"/>
                </a:lnTo>
                <a:lnTo>
                  <a:pt x="488314" y="1664969"/>
                </a:lnTo>
                <a:lnTo>
                  <a:pt x="493394" y="1665604"/>
                </a:lnTo>
                <a:lnTo>
                  <a:pt x="498475" y="1659889"/>
                </a:lnTo>
                <a:lnTo>
                  <a:pt x="498475" y="1654809"/>
                </a:lnTo>
                <a:lnTo>
                  <a:pt x="497839" y="1654175"/>
                </a:lnTo>
                <a:lnTo>
                  <a:pt x="497839" y="1652904"/>
                </a:lnTo>
                <a:lnTo>
                  <a:pt x="498475" y="1651634"/>
                </a:lnTo>
                <a:lnTo>
                  <a:pt x="496569" y="1644014"/>
                </a:lnTo>
                <a:lnTo>
                  <a:pt x="490219" y="1639569"/>
                </a:lnTo>
                <a:lnTo>
                  <a:pt x="482600" y="1638934"/>
                </a:lnTo>
                <a:close/>
                <a:moveTo>
                  <a:pt x="634364" y="1224279"/>
                </a:moveTo>
                <a:lnTo>
                  <a:pt x="627379" y="1225550"/>
                </a:lnTo>
                <a:lnTo>
                  <a:pt x="624839" y="1227454"/>
                </a:lnTo>
                <a:lnTo>
                  <a:pt x="622300" y="1228725"/>
                </a:lnTo>
                <a:lnTo>
                  <a:pt x="621029" y="1231264"/>
                </a:lnTo>
                <a:lnTo>
                  <a:pt x="615950" y="1235709"/>
                </a:lnTo>
                <a:lnTo>
                  <a:pt x="615950" y="1244600"/>
                </a:lnTo>
                <a:lnTo>
                  <a:pt x="622934" y="1248409"/>
                </a:lnTo>
                <a:lnTo>
                  <a:pt x="628650" y="1250314"/>
                </a:lnTo>
                <a:lnTo>
                  <a:pt x="634364" y="1249044"/>
                </a:lnTo>
                <a:lnTo>
                  <a:pt x="638809" y="1246504"/>
                </a:lnTo>
                <a:lnTo>
                  <a:pt x="643254" y="1241425"/>
                </a:lnTo>
                <a:lnTo>
                  <a:pt x="644525" y="1234439"/>
                </a:lnTo>
                <a:lnTo>
                  <a:pt x="641350" y="1227454"/>
                </a:lnTo>
                <a:lnTo>
                  <a:pt x="634364" y="1224279"/>
                </a:lnTo>
                <a:close/>
                <a:moveTo>
                  <a:pt x="720089" y="1589404"/>
                </a:moveTo>
                <a:lnTo>
                  <a:pt x="717550" y="1590039"/>
                </a:lnTo>
                <a:lnTo>
                  <a:pt x="714375" y="1593214"/>
                </a:lnTo>
                <a:lnTo>
                  <a:pt x="713739" y="1595754"/>
                </a:lnTo>
                <a:lnTo>
                  <a:pt x="716279" y="1598294"/>
                </a:lnTo>
                <a:lnTo>
                  <a:pt x="716914" y="1598294"/>
                </a:lnTo>
                <a:lnTo>
                  <a:pt x="718819" y="1599564"/>
                </a:lnTo>
                <a:lnTo>
                  <a:pt x="722629" y="1603375"/>
                </a:lnTo>
                <a:lnTo>
                  <a:pt x="727709" y="1597659"/>
                </a:lnTo>
                <a:lnTo>
                  <a:pt x="724534" y="1593850"/>
                </a:lnTo>
                <a:lnTo>
                  <a:pt x="720089" y="1589404"/>
                </a:lnTo>
                <a:close/>
                <a:moveTo>
                  <a:pt x="732789" y="1917064"/>
                </a:moveTo>
                <a:lnTo>
                  <a:pt x="727709" y="1922144"/>
                </a:lnTo>
                <a:lnTo>
                  <a:pt x="731519" y="1925319"/>
                </a:lnTo>
                <a:lnTo>
                  <a:pt x="735329" y="1927859"/>
                </a:lnTo>
                <a:lnTo>
                  <a:pt x="738504" y="1924684"/>
                </a:lnTo>
                <a:lnTo>
                  <a:pt x="735964" y="1920875"/>
                </a:lnTo>
                <a:lnTo>
                  <a:pt x="732789" y="1917064"/>
                </a:lnTo>
                <a:close/>
                <a:moveTo>
                  <a:pt x="808354" y="2144394"/>
                </a:moveTo>
                <a:lnTo>
                  <a:pt x="800734" y="2148839"/>
                </a:lnTo>
                <a:lnTo>
                  <a:pt x="796289" y="2157094"/>
                </a:lnTo>
                <a:lnTo>
                  <a:pt x="798194" y="2165984"/>
                </a:lnTo>
                <a:lnTo>
                  <a:pt x="800100" y="2169159"/>
                </a:lnTo>
                <a:lnTo>
                  <a:pt x="802639" y="2172334"/>
                </a:lnTo>
                <a:lnTo>
                  <a:pt x="810259" y="2176779"/>
                </a:lnTo>
                <a:lnTo>
                  <a:pt x="816609" y="2177414"/>
                </a:lnTo>
                <a:lnTo>
                  <a:pt x="821054" y="2174239"/>
                </a:lnTo>
                <a:lnTo>
                  <a:pt x="826134" y="2171700"/>
                </a:lnTo>
                <a:lnTo>
                  <a:pt x="828675" y="2165350"/>
                </a:lnTo>
                <a:lnTo>
                  <a:pt x="828675" y="2162809"/>
                </a:lnTo>
                <a:lnTo>
                  <a:pt x="828039" y="2160269"/>
                </a:lnTo>
                <a:lnTo>
                  <a:pt x="827404" y="2153919"/>
                </a:lnTo>
                <a:lnTo>
                  <a:pt x="822959" y="2149475"/>
                </a:lnTo>
                <a:lnTo>
                  <a:pt x="817879" y="2146300"/>
                </a:lnTo>
                <a:lnTo>
                  <a:pt x="808354" y="2144394"/>
                </a:lnTo>
                <a:close/>
                <a:moveTo>
                  <a:pt x="960119" y="2433954"/>
                </a:moveTo>
                <a:lnTo>
                  <a:pt x="953769" y="2440304"/>
                </a:lnTo>
                <a:lnTo>
                  <a:pt x="958214" y="2444114"/>
                </a:lnTo>
                <a:lnTo>
                  <a:pt x="959484" y="2444750"/>
                </a:lnTo>
                <a:lnTo>
                  <a:pt x="960754" y="2446019"/>
                </a:lnTo>
                <a:lnTo>
                  <a:pt x="962025" y="2446654"/>
                </a:lnTo>
                <a:lnTo>
                  <a:pt x="963929" y="2446654"/>
                </a:lnTo>
                <a:lnTo>
                  <a:pt x="966469" y="2446019"/>
                </a:lnTo>
                <a:lnTo>
                  <a:pt x="967104" y="2443479"/>
                </a:lnTo>
                <a:lnTo>
                  <a:pt x="967739" y="2442209"/>
                </a:lnTo>
                <a:lnTo>
                  <a:pt x="967739" y="2439669"/>
                </a:lnTo>
                <a:lnTo>
                  <a:pt x="966469" y="2439034"/>
                </a:lnTo>
                <a:lnTo>
                  <a:pt x="964564" y="2439034"/>
                </a:lnTo>
                <a:lnTo>
                  <a:pt x="963929" y="2437764"/>
                </a:lnTo>
                <a:lnTo>
                  <a:pt x="960119" y="2433954"/>
                </a:lnTo>
                <a:close/>
                <a:moveTo>
                  <a:pt x="956475" y="1704975"/>
                </a:moveTo>
                <a:lnTo>
                  <a:pt x="950594" y="1704975"/>
                </a:lnTo>
                <a:lnTo>
                  <a:pt x="973454" y="1731009"/>
                </a:lnTo>
                <a:lnTo>
                  <a:pt x="956475" y="1704975"/>
                </a:lnTo>
                <a:close/>
                <a:moveTo>
                  <a:pt x="928369" y="1671954"/>
                </a:moveTo>
                <a:lnTo>
                  <a:pt x="947419" y="1701164"/>
                </a:lnTo>
                <a:lnTo>
                  <a:pt x="921384" y="1724025"/>
                </a:lnTo>
                <a:lnTo>
                  <a:pt x="950594" y="1704975"/>
                </a:lnTo>
                <a:lnTo>
                  <a:pt x="956475" y="1704975"/>
                </a:lnTo>
                <a:lnTo>
                  <a:pt x="954404" y="1701800"/>
                </a:lnTo>
                <a:lnTo>
                  <a:pt x="958744" y="1697989"/>
                </a:lnTo>
                <a:lnTo>
                  <a:pt x="951229" y="1697989"/>
                </a:lnTo>
                <a:lnTo>
                  <a:pt x="928369" y="1671954"/>
                </a:lnTo>
                <a:close/>
                <a:moveTo>
                  <a:pt x="980439" y="1678939"/>
                </a:moveTo>
                <a:lnTo>
                  <a:pt x="951229" y="1697989"/>
                </a:lnTo>
                <a:lnTo>
                  <a:pt x="958744" y="1697989"/>
                </a:lnTo>
                <a:lnTo>
                  <a:pt x="980439" y="1678939"/>
                </a:lnTo>
                <a:close/>
                <a:moveTo>
                  <a:pt x="1019175" y="1395729"/>
                </a:moveTo>
                <a:lnTo>
                  <a:pt x="1012189" y="1402714"/>
                </a:lnTo>
                <a:lnTo>
                  <a:pt x="1016634" y="1407794"/>
                </a:lnTo>
                <a:lnTo>
                  <a:pt x="1021079" y="1412239"/>
                </a:lnTo>
                <a:lnTo>
                  <a:pt x="1028064" y="1405254"/>
                </a:lnTo>
                <a:lnTo>
                  <a:pt x="1019175" y="1395729"/>
                </a:lnTo>
                <a:close/>
                <a:moveTo>
                  <a:pt x="1037589" y="1793239"/>
                </a:moveTo>
                <a:lnTo>
                  <a:pt x="1031875" y="1798954"/>
                </a:lnTo>
                <a:lnTo>
                  <a:pt x="1035684" y="1802129"/>
                </a:lnTo>
                <a:lnTo>
                  <a:pt x="1038859" y="1805939"/>
                </a:lnTo>
                <a:lnTo>
                  <a:pt x="1044575" y="1800225"/>
                </a:lnTo>
                <a:lnTo>
                  <a:pt x="1040764" y="1797050"/>
                </a:lnTo>
                <a:lnTo>
                  <a:pt x="1037589" y="1793239"/>
                </a:lnTo>
                <a:close/>
                <a:moveTo>
                  <a:pt x="1116329" y="1108075"/>
                </a:moveTo>
                <a:lnTo>
                  <a:pt x="1108709" y="1110614"/>
                </a:lnTo>
                <a:lnTo>
                  <a:pt x="1106804" y="1111884"/>
                </a:lnTo>
                <a:lnTo>
                  <a:pt x="1105534" y="1114425"/>
                </a:lnTo>
                <a:lnTo>
                  <a:pt x="1104900" y="1116964"/>
                </a:lnTo>
                <a:lnTo>
                  <a:pt x="1102359" y="1123314"/>
                </a:lnTo>
                <a:lnTo>
                  <a:pt x="1109979" y="1130934"/>
                </a:lnTo>
                <a:lnTo>
                  <a:pt x="1116329" y="1128394"/>
                </a:lnTo>
                <a:lnTo>
                  <a:pt x="1118869" y="1127759"/>
                </a:lnTo>
                <a:lnTo>
                  <a:pt x="1121409" y="1126489"/>
                </a:lnTo>
                <a:lnTo>
                  <a:pt x="1122679" y="1124584"/>
                </a:lnTo>
                <a:lnTo>
                  <a:pt x="1125219" y="1116964"/>
                </a:lnTo>
                <a:lnTo>
                  <a:pt x="1122679" y="1110614"/>
                </a:lnTo>
                <a:lnTo>
                  <a:pt x="1116329" y="1108075"/>
                </a:lnTo>
                <a:close/>
                <a:moveTo>
                  <a:pt x="1288414" y="1955164"/>
                </a:moveTo>
                <a:lnTo>
                  <a:pt x="1282700" y="1956434"/>
                </a:lnTo>
                <a:lnTo>
                  <a:pt x="1278254" y="1959609"/>
                </a:lnTo>
                <a:lnTo>
                  <a:pt x="1275714" y="1965959"/>
                </a:lnTo>
                <a:lnTo>
                  <a:pt x="1275714" y="1971675"/>
                </a:lnTo>
                <a:lnTo>
                  <a:pt x="1280159" y="1976119"/>
                </a:lnTo>
                <a:lnTo>
                  <a:pt x="1286509" y="1976119"/>
                </a:lnTo>
                <a:lnTo>
                  <a:pt x="1292225" y="1974214"/>
                </a:lnTo>
                <a:lnTo>
                  <a:pt x="1296034" y="1969769"/>
                </a:lnTo>
                <a:lnTo>
                  <a:pt x="1296670" y="1964054"/>
                </a:lnTo>
                <a:lnTo>
                  <a:pt x="1294129" y="1958339"/>
                </a:lnTo>
                <a:lnTo>
                  <a:pt x="1288414" y="1955164"/>
                </a:lnTo>
                <a:close/>
                <a:moveTo>
                  <a:pt x="1286509" y="2312669"/>
                </a:moveTo>
                <a:lnTo>
                  <a:pt x="1280794" y="2314575"/>
                </a:lnTo>
                <a:lnTo>
                  <a:pt x="1271269" y="2319654"/>
                </a:lnTo>
                <a:lnTo>
                  <a:pt x="1271269" y="2330450"/>
                </a:lnTo>
                <a:lnTo>
                  <a:pt x="1278889" y="2334894"/>
                </a:lnTo>
                <a:lnTo>
                  <a:pt x="1286509" y="2337434"/>
                </a:lnTo>
                <a:lnTo>
                  <a:pt x="1292859" y="2335529"/>
                </a:lnTo>
                <a:lnTo>
                  <a:pt x="1297304" y="2331084"/>
                </a:lnTo>
                <a:lnTo>
                  <a:pt x="1298575" y="2324734"/>
                </a:lnTo>
                <a:lnTo>
                  <a:pt x="1297304" y="2319019"/>
                </a:lnTo>
                <a:lnTo>
                  <a:pt x="1292859" y="2314575"/>
                </a:lnTo>
                <a:lnTo>
                  <a:pt x="1286509" y="2312669"/>
                </a:lnTo>
                <a:close/>
                <a:moveTo>
                  <a:pt x="1287779" y="1620519"/>
                </a:moveTo>
                <a:lnTo>
                  <a:pt x="1282700" y="1623059"/>
                </a:lnTo>
                <a:lnTo>
                  <a:pt x="1278889" y="1628139"/>
                </a:lnTo>
                <a:lnTo>
                  <a:pt x="1278889" y="1633854"/>
                </a:lnTo>
                <a:lnTo>
                  <a:pt x="1278254" y="1635759"/>
                </a:lnTo>
                <a:lnTo>
                  <a:pt x="1287144" y="1645919"/>
                </a:lnTo>
                <a:lnTo>
                  <a:pt x="1293495" y="1645284"/>
                </a:lnTo>
                <a:lnTo>
                  <a:pt x="1298575" y="1642744"/>
                </a:lnTo>
                <a:lnTo>
                  <a:pt x="1301750" y="1637664"/>
                </a:lnTo>
                <a:lnTo>
                  <a:pt x="1301750" y="1631314"/>
                </a:lnTo>
                <a:lnTo>
                  <a:pt x="1301114" y="1627504"/>
                </a:lnTo>
                <a:lnTo>
                  <a:pt x="1297939" y="1624329"/>
                </a:lnTo>
                <a:lnTo>
                  <a:pt x="1294764" y="1623059"/>
                </a:lnTo>
                <a:lnTo>
                  <a:pt x="1294129" y="1622425"/>
                </a:lnTo>
                <a:lnTo>
                  <a:pt x="1287779" y="1620519"/>
                </a:lnTo>
                <a:close/>
                <a:moveTo>
                  <a:pt x="1298326" y="1243964"/>
                </a:moveTo>
                <a:lnTo>
                  <a:pt x="1292859" y="1243964"/>
                </a:lnTo>
                <a:lnTo>
                  <a:pt x="1315720" y="1270634"/>
                </a:lnTo>
                <a:lnTo>
                  <a:pt x="1298326" y="1243964"/>
                </a:lnTo>
                <a:close/>
                <a:moveTo>
                  <a:pt x="1270634" y="1211579"/>
                </a:moveTo>
                <a:lnTo>
                  <a:pt x="1290319" y="1240154"/>
                </a:lnTo>
                <a:lnTo>
                  <a:pt x="1263650" y="1263650"/>
                </a:lnTo>
                <a:lnTo>
                  <a:pt x="1292859" y="1243964"/>
                </a:lnTo>
                <a:lnTo>
                  <a:pt x="1298326" y="1243964"/>
                </a:lnTo>
                <a:lnTo>
                  <a:pt x="1296670" y="1241425"/>
                </a:lnTo>
                <a:lnTo>
                  <a:pt x="1301009" y="1237614"/>
                </a:lnTo>
                <a:lnTo>
                  <a:pt x="1294129" y="1237614"/>
                </a:lnTo>
                <a:lnTo>
                  <a:pt x="1270634" y="1211579"/>
                </a:lnTo>
                <a:close/>
                <a:moveTo>
                  <a:pt x="1322704" y="1218564"/>
                </a:moveTo>
                <a:lnTo>
                  <a:pt x="1294129" y="1237614"/>
                </a:lnTo>
                <a:lnTo>
                  <a:pt x="1301009" y="1237614"/>
                </a:lnTo>
                <a:lnTo>
                  <a:pt x="1322704" y="1218564"/>
                </a:lnTo>
                <a:close/>
                <a:moveTo>
                  <a:pt x="1353820" y="1812289"/>
                </a:moveTo>
                <a:lnTo>
                  <a:pt x="1346834" y="1819275"/>
                </a:lnTo>
                <a:lnTo>
                  <a:pt x="1355725" y="1828164"/>
                </a:lnTo>
                <a:lnTo>
                  <a:pt x="1362709" y="1821179"/>
                </a:lnTo>
                <a:lnTo>
                  <a:pt x="1353820" y="1812289"/>
                </a:lnTo>
                <a:close/>
                <a:moveTo>
                  <a:pt x="1464309" y="2110739"/>
                </a:moveTo>
                <a:lnTo>
                  <a:pt x="1459229" y="2115819"/>
                </a:lnTo>
                <a:lnTo>
                  <a:pt x="1463039" y="2117725"/>
                </a:lnTo>
                <a:lnTo>
                  <a:pt x="1464945" y="2119629"/>
                </a:lnTo>
                <a:lnTo>
                  <a:pt x="1466214" y="2119629"/>
                </a:lnTo>
                <a:lnTo>
                  <a:pt x="1468120" y="2118359"/>
                </a:lnTo>
                <a:lnTo>
                  <a:pt x="1467484" y="2116454"/>
                </a:lnTo>
                <a:lnTo>
                  <a:pt x="1466850" y="2115819"/>
                </a:lnTo>
                <a:lnTo>
                  <a:pt x="1464309" y="2110739"/>
                </a:lnTo>
                <a:close/>
                <a:moveTo>
                  <a:pt x="1648459" y="1522729"/>
                </a:moveTo>
                <a:lnTo>
                  <a:pt x="1642745" y="1525904"/>
                </a:lnTo>
                <a:lnTo>
                  <a:pt x="1640204" y="1530984"/>
                </a:lnTo>
                <a:lnTo>
                  <a:pt x="1642745" y="1537334"/>
                </a:lnTo>
                <a:lnTo>
                  <a:pt x="1645284" y="1539239"/>
                </a:lnTo>
                <a:lnTo>
                  <a:pt x="1646554" y="1539875"/>
                </a:lnTo>
                <a:lnTo>
                  <a:pt x="1651634" y="1541144"/>
                </a:lnTo>
                <a:lnTo>
                  <a:pt x="1656079" y="1538604"/>
                </a:lnTo>
                <a:lnTo>
                  <a:pt x="1657984" y="1534159"/>
                </a:lnTo>
                <a:lnTo>
                  <a:pt x="1657350" y="1529079"/>
                </a:lnTo>
                <a:lnTo>
                  <a:pt x="1656714" y="1527809"/>
                </a:lnTo>
                <a:lnTo>
                  <a:pt x="1654175" y="1525269"/>
                </a:lnTo>
                <a:lnTo>
                  <a:pt x="1648459" y="1522729"/>
                </a:lnTo>
                <a:close/>
                <a:moveTo>
                  <a:pt x="1818639" y="1724025"/>
                </a:moveTo>
                <a:lnTo>
                  <a:pt x="1813559" y="1724659"/>
                </a:lnTo>
                <a:lnTo>
                  <a:pt x="1807209" y="1725294"/>
                </a:lnTo>
                <a:lnTo>
                  <a:pt x="1802129" y="1730375"/>
                </a:lnTo>
                <a:lnTo>
                  <a:pt x="1801495" y="1737359"/>
                </a:lnTo>
                <a:lnTo>
                  <a:pt x="1800225" y="1742439"/>
                </a:lnTo>
                <a:lnTo>
                  <a:pt x="1802764" y="1748154"/>
                </a:lnTo>
                <a:lnTo>
                  <a:pt x="1811654" y="1757679"/>
                </a:lnTo>
                <a:lnTo>
                  <a:pt x="1821814" y="1757679"/>
                </a:lnTo>
                <a:lnTo>
                  <a:pt x="1833879" y="1745614"/>
                </a:lnTo>
                <a:lnTo>
                  <a:pt x="1833879" y="1735454"/>
                </a:lnTo>
                <a:lnTo>
                  <a:pt x="1824354" y="1725929"/>
                </a:lnTo>
                <a:lnTo>
                  <a:pt x="1818639" y="1724025"/>
                </a:lnTo>
                <a:close/>
                <a:moveTo>
                  <a:pt x="1997075" y="40639"/>
                </a:moveTo>
                <a:lnTo>
                  <a:pt x="1989454" y="40639"/>
                </a:lnTo>
                <a:lnTo>
                  <a:pt x="1983104" y="44450"/>
                </a:lnTo>
                <a:lnTo>
                  <a:pt x="1980564" y="50164"/>
                </a:lnTo>
                <a:lnTo>
                  <a:pt x="1980564" y="56514"/>
                </a:lnTo>
                <a:lnTo>
                  <a:pt x="1983739" y="62229"/>
                </a:lnTo>
                <a:lnTo>
                  <a:pt x="1989454" y="65404"/>
                </a:lnTo>
                <a:lnTo>
                  <a:pt x="1995804" y="65404"/>
                </a:lnTo>
                <a:lnTo>
                  <a:pt x="2001520" y="62229"/>
                </a:lnTo>
                <a:lnTo>
                  <a:pt x="2004695" y="56514"/>
                </a:lnTo>
                <a:lnTo>
                  <a:pt x="2005329" y="54609"/>
                </a:lnTo>
                <a:lnTo>
                  <a:pt x="2005329" y="48259"/>
                </a:lnTo>
                <a:lnTo>
                  <a:pt x="2002154" y="43814"/>
                </a:lnTo>
                <a:lnTo>
                  <a:pt x="1997075" y="40639"/>
                </a:lnTo>
                <a:close/>
                <a:moveTo>
                  <a:pt x="2019934" y="335279"/>
                </a:moveTo>
                <a:lnTo>
                  <a:pt x="2015489" y="336550"/>
                </a:lnTo>
                <a:lnTo>
                  <a:pt x="2014220" y="336550"/>
                </a:lnTo>
                <a:lnTo>
                  <a:pt x="2011679" y="337819"/>
                </a:lnTo>
                <a:lnTo>
                  <a:pt x="2011679" y="340359"/>
                </a:lnTo>
                <a:lnTo>
                  <a:pt x="2012950" y="340994"/>
                </a:lnTo>
                <a:lnTo>
                  <a:pt x="2014220" y="340994"/>
                </a:lnTo>
                <a:lnTo>
                  <a:pt x="2015489" y="341629"/>
                </a:lnTo>
                <a:lnTo>
                  <a:pt x="2019934" y="342900"/>
                </a:lnTo>
                <a:lnTo>
                  <a:pt x="2019934" y="335279"/>
                </a:lnTo>
                <a:close/>
                <a:moveTo>
                  <a:pt x="2038350" y="860425"/>
                </a:moveTo>
                <a:lnTo>
                  <a:pt x="2024379" y="860425"/>
                </a:lnTo>
                <a:lnTo>
                  <a:pt x="2016759" y="868044"/>
                </a:lnTo>
                <a:lnTo>
                  <a:pt x="2016759" y="885825"/>
                </a:lnTo>
                <a:lnTo>
                  <a:pt x="2024379" y="893444"/>
                </a:lnTo>
                <a:lnTo>
                  <a:pt x="2038350" y="893444"/>
                </a:lnTo>
                <a:lnTo>
                  <a:pt x="2044064" y="890269"/>
                </a:lnTo>
                <a:lnTo>
                  <a:pt x="2047239" y="885825"/>
                </a:lnTo>
                <a:lnTo>
                  <a:pt x="2051684" y="880744"/>
                </a:lnTo>
                <a:lnTo>
                  <a:pt x="2051684" y="873125"/>
                </a:lnTo>
                <a:lnTo>
                  <a:pt x="2047239" y="868044"/>
                </a:lnTo>
                <a:lnTo>
                  <a:pt x="2044064" y="863600"/>
                </a:lnTo>
                <a:lnTo>
                  <a:pt x="2038350" y="860425"/>
                </a:lnTo>
                <a:close/>
                <a:moveTo>
                  <a:pt x="2197100" y="0"/>
                </a:moveTo>
                <a:lnTo>
                  <a:pt x="2190114" y="0"/>
                </a:lnTo>
                <a:lnTo>
                  <a:pt x="2186304" y="52704"/>
                </a:lnTo>
                <a:lnTo>
                  <a:pt x="2197100" y="0"/>
                </a:lnTo>
                <a:close/>
                <a:moveTo>
                  <a:pt x="2261870" y="306704"/>
                </a:moveTo>
                <a:lnTo>
                  <a:pt x="2255520" y="306704"/>
                </a:lnTo>
                <a:lnTo>
                  <a:pt x="2251709" y="310514"/>
                </a:lnTo>
                <a:lnTo>
                  <a:pt x="2250439" y="311150"/>
                </a:lnTo>
                <a:lnTo>
                  <a:pt x="2247900" y="316864"/>
                </a:lnTo>
                <a:lnTo>
                  <a:pt x="2248534" y="323214"/>
                </a:lnTo>
                <a:lnTo>
                  <a:pt x="2252345" y="327659"/>
                </a:lnTo>
                <a:lnTo>
                  <a:pt x="2258695" y="329564"/>
                </a:lnTo>
                <a:lnTo>
                  <a:pt x="2265045" y="327659"/>
                </a:lnTo>
                <a:lnTo>
                  <a:pt x="2268220" y="323214"/>
                </a:lnTo>
                <a:lnTo>
                  <a:pt x="2269489" y="316864"/>
                </a:lnTo>
                <a:lnTo>
                  <a:pt x="2266314" y="311150"/>
                </a:lnTo>
                <a:lnTo>
                  <a:pt x="2261870" y="306704"/>
                </a:lnTo>
                <a:close/>
                <a:moveTo>
                  <a:pt x="2312670" y="898525"/>
                </a:moveTo>
                <a:lnTo>
                  <a:pt x="2309495" y="898525"/>
                </a:lnTo>
                <a:lnTo>
                  <a:pt x="2299970" y="901064"/>
                </a:lnTo>
                <a:lnTo>
                  <a:pt x="2299970" y="913129"/>
                </a:lnTo>
                <a:lnTo>
                  <a:pt x="2309495" y="915669"/>
                </a:lnTo>
                <a:lnTo>
                  <a:pt x="2312670" y="915669"/>
                </a:lnTo>
                <a:lnTo>
                  <a:pt x="2318384" y="913129"/>
                </a:lnTo>
                <a:lnTo>
                  <a:pt x="2320925" y="907414"/>
                </a:lnTo>
                <a:lnTo>
                  <a:pt x="2318384" y="901064"/>
                </a:lnTo>
                <a:lnTo>
                  <a:pt x="2312670" y="898525"/>
                </a:lnTo>
                <a:close/>
                <a:moveTo>
                  <a:pt x="2322195" y="471804"/>
                </a:moveTo>
                <a:lnTo>
                  <a:pt x="2309495" y="471804"/>
                </a:lnTo>
                <a:lnTo>
                  <a:pt x="2309495" y="481964"/>
                </a:lnTo>
                <a:lnTo>
                  <a:pt x="2322195" y="481964"/>
                </a:lnTo>
                <a:lnTo>
                  <a:pt x="2322195" y="471804"/>
                </a:lnTo>
                <a:close/>
              </a:path>
            </a:pathLst>
          </a:custGeom>
          <a:solidFill>
            <a:srgbClr val="e8e2c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50" name="bg object 66" descr=""/>
          <p:cNvPicPr/>
          <p:nvPr/>
        </p:nvPicPr>
        <p:blipFill>
          <a:blip r:embed="rId31"/>
          <a:stretch/>
        </p:blipFill>
        <p:spPr>
          <a:xfrm>
            <a:off x="7278840" y="1038240"/>
            <a:ext cx="140760" cy="140040"/>
          </a:xfrm>
          <a:prstGeom prst="rect">
            <a:avLst/>
          </a:prstGeom>
          <a:ln w="0">
            <a:noFill/>
          </a:ln>
        </p:spPr>
      </p:pic>
      <p:sp>
        <p:nvSpPr>
          <p:cNvPr id="51" name="bg object 67"/>
          <p:cNvSpPr/>
          <p:nvPr/>
        </p:nvSpPr>
        <p:spPr>
          <a:xfrm>
            <a:off x="5612760" y="99720"/>
            <a:ext cx="776160" cy="1890720"/>
          </a:xfrm>
          <a:custGeom>
            <a:avLst/>
            <a:gdLst/>
            <a:ahLst/>
            <a:rect l="l" t="t" r="r" b="b"/>
            <a:pathLst>
              <a:path w="776604" h="1891030">
                <a:moveTo>
                  <a:pt x="82718" y="1828800"/>
                </a:moveTo>
                <a:lnTo>
                  <a:pt x="69214" y="1828800"/>
                </a:lnTo>
                <a:lnTo>
                  <a:pt x="123825" y="1891030"/>
                </a:lnTo>
                <a:lnTo>
                  <a:pt x="82718" y="1828800"/>
                </a:lnTo>
                <a:close/>
                <a:moveTo>
                  <a:pt x="16510" y="1750695"/>
                </a:moveTo>
                <a:lnTo>
                  <a:pt x="62230" y="1819910"/>
                </a:lnTo>
                <a:lnTo>
                  <a:pt x="0" y="1874520"/>
                </a:lnTo>
                <a:lnTo>
                  <a:pt x="69214" y="1828800"/>
                </a:lnTo>
                <a:lnTo>
                  <a:pt x="82718" y="1828800"/>
                </a:lnTo>
                <a:lnTo>
                  <a:pt x="78105" y="1821815"/>
                </a:lnTo>
                <a:lnTo>
                  <a:pt x="88235" y="1812925"/>
                </a:lnTo>
                <a:lnTo>
                  <a:pt x="71120" y="1812925"/>
                </a:lnTo>
                <a:lnTo>
                  <a:pt x="16510" y="1750695"/>
                </a:lnTo>
                <a:close/>
                <a:moveTo>
                  <a:pt x="140335" y="1767205"/>
                </a:moveTo>
                <a:lnTo>
                  <a:pt x="71120" y="1812925"/>
                </a:lnTo>
                <a:lnTo>
                  <a:pt x="88235" y="1812925"/>
                </a:lnTo>
                <a:lnTo>
                  <a:pt x="140335" y="1767205"/>
                </a:lnTo>
                <a:close/>
                <a:moveTo>
                  <a:pt x="718924" y="78105"/>
                </a:moveTo>
                <a:lnTo>
                  <a:pt x="705485" y="78105"/>
                </a:lnTo>
                <a:lnTo>
                  <a:pt x="759460" y="140335"/>
                </a:lnTo>
                <a:lnTo>
                  <a:pt x="718924" y="78105"/>
                </a:lnTo>
                <a:close/>
                <a:moveTo>
                  <a:pt x="652780" y="0"/>
                </a:moveTo>
                <a:lnTo>
                  <a:pt x="697864" y="69215"/>
                </a:lnTo>
                <a:lnTo>
                  <a:pt x="636270" y="123825"/>
                </a:lnTo>
                <a:lnTo>
                  <a:pt x="705485" y="78105"/>
                </a:lnTo>
                <a:lnTo>
                  <a:pt x="718924" y="78105"/>
                </a:lnTo>
                <a:lnTo>
                  <a:pt x="714375" y="71120"/>
                </a:lnTo>
                <a:lnTo>
                  <a:pt x="724505" y="62230"/>
                </a:lnTo>
                <a:lnTo>
                  <a:pt x="707389" y="62230"/>
                </a:lnTo>
                <a:lnTo>
                  <a:pt x="652780" y="0"/>
                </a:lnTo>
                <a:close/>
                <a:moveTo>
                  <a:pt x="776605" y="16510"/>
                </a:moveTo>
                <a:lnTo>
                  <a:pt x="707389" y="62230"/>
                </a:lnTo>
                <a:lnTo>
                  <a:pt x="724505" y="62230"/>
                </a:lnTo>
                <a:lnTo>
                  <a:pt x="776605" y="16510"/>
                </a:lnTo>
                <a:close/>
              </a:path>
            </a:pathLst>
          </a:custGeom>
          <a:solidFill>
            <a:srgbClr val="e8e2c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52" name="bg object 68" descr=""/>
          <p:cNvPicPr/>
          <p:nvPr/>
        </p:nvPicPr>
        <p:blipFill>
          <a:blip r:embed="rId32"/>
          <a:stretch/>
        </p:blipFill>
        <p:spPr>
          <a:xfrm>
            <a:off x="5570280" y="2910960"/>
            <a:ext cx="140760" cy="140040"/>
          </a:xfrm>
          <a:prstGeom prst="rect">
            <a:avLst/>
          </a:prstGeom>
          <a:ln w="0">
            <a:noFill/>
          </a:ln>
        </p:spPr>
      </p:pic>
      <p:sp>
        <p:nvSpPr>
          <p:cNvPr id="53" name="bg object 69"/>
          <p:cNvSpPr/>
          <p:nvPr/>
        </p:nvSpPr>
        <p:spPr>
          <a:xfrm>
            <a:off x="6062400" y="911160"/>
            <a:ext cx="1473480" cy="783720"/>
          </a:xfrm>
          <a:custGeom>
            <a:avLst/>
            <a:gdLst/>
            <a:ahLst/>
            <a:rect l="l" t="t" r="r" b="b"/>
            <a:pathLst>
              <a:path w="1473834" h="784225">
                <a:moveTo>
                  <a:pt x="82718" y="78104"/>
                </a:moveTo>
                <a:lnTo>
                  <a:pt x="69214" y="78104"/>
                </a:lnTo>
                <a:lnTo>
                  <a:pt x="123825" y="140334"/>
                </a:lnTo>
                <a:lnTo>
                  <a:pt x="82718" y="78104"/>
                </a:lnTo>
                <a:close/>
                <a:moveTo>
                  <a:pt x="16509" y="0"/>
                </a:moveTo>
                <a:lnTo>
                  <a:pt x="62229" y="69214"/>
                </a:lnTo>
                <a:lnTo>
                  <a:pt x="0" y="123825"/>
                </a:lnTo>
                <a:lnTo>
                  <a:pt x="69214" y="78104"/>
                </a:lnTo>
                <a:lnTo>
                  <a:pt x="82718" y="78104"/>
                </a:lnTo>
                <a:lnTo>
                  <a:pt x="78104" y="71119"/>
                </a:lnTo>
                <a:lnTo>
                  <a:pt x="88235" y="62229"/>
                </a:lnTo>
                <a:lnTo>
                  <a:pt x="71119" y="62229"/>
                </a:lnTo>
                <a:lnTo>
                  <a:pt x="16509" y="0"/>
                </a:lnTo>
                <a:close/>
                <a:moveTo>
                  <a:pt x="140334" y="16509"/>
                </a:moveTo>
                <a:lnTo>
                  <a:pt x="71119" y="62229"/>
                </a:lnTo>
                <a:lnTo>
                  <a:pt x="88235" y="62229"/>
                </a:lnTo>
                <a:lnTo>
                  <a:pt x="140334" y="16509"/>
                </a:lnTo>
                <a:close/>
                <a:moveTo>
                  <a:pt x="1320800" y="450214"/>
                </a:moveTo>
                <a:lnTo>
                  <a:pt x="1316354" y="454659"/>
                </a:lnTo>
                <a:lnTo>
                  <a:pt x="1318895" y="457200"/>
                </a:lnTo>
                <a:lnTo>
                  <a:pt x="1322070" y="459739"/>
                </a:lnTo>
                <a:lnTo>
                  <a:pt x="1325879" y="455929"/>
                </a:lnTo>
                <a:lnTo>
                  <a:pt x="1323339" y="453389"/>
                </a:lnTo>
                <a:lnTo>
                  <a:pt x="1320800" y="450214"/>
                </a:lnTo>
                <a:close/>
                <a:moveTo>
                  <a:pt x="1411604" y="760729"/>
                </a:moveTo>
                <a:lnTo>
                  <a:pt x="1405254" y="764539"/>
                </a:lnTo>
                <a:lnTo>
                  <a:pt x="1402714" y="771525"/>
                </a:lnTo>
                <a:lnTo>
                  <a:pt x="1405889" y="779144"/>
                </a:lnTo>
                <a:lnTo>
                  <a:pt x="1409700" y="782954"/>
                </a:lnTo>
                <a:lnTo>
                  <a:pt x="1413509" y="784225"/>
                </a:lnTo>
                <a:lnTo>
                  <a:pt x="1420495" y="783589"/>
                </a:lnTo>
                <a:lnTo>
                  <a:pt x="1422400" y="782319"/>
                </a:lnTo>
                <a:lnTo>
                  <a:pt x="1425575" y="780414"/>
                </a:lnTo>
                <a:lnTo>
                  <a:pt x="1426209" y="779144"/>
                </a:lnTo>
                <a:lnTo>
                  <a:pt x="1431289" y="772794"/>
                </a:lnTo>
                <a:lnTo>
                  <a:pt x="1430654" y="767714"/>
                </a:lnTo>
                <a:lnTo>
                  <a:pt x="1423670" y="762634"/>
                </a:lnTo>
                <a:lnTo>
                  <a:pt x="1423670" y="762000"/>
                </a:lnTo>
                <a:lnTo>
                  <a:pt x="1420706" y="761364"/>
                </a:lnTo>
                <a:lnTo>
                  <a:pt x="1419859" y="761364"/>
                </a:lnTo>
                <a:lnTo>
                  <a:pt x="1411604" y="760729"/>
                </a:lnTo>
                <a:close/>
                <a:moveTo>
                  <a:pt x="1419224" y="761047"/>
                </a:moveTo>
                <a:lnTo>
                  <a:pt x="1419859" y="761364"/>
                </a:lnTo>
                <a:lnTo>
                  <a:pt x="1420706" y="761364"/>
                </a:lnTo>
                <a:lnTo>
                  <a:pt x="1419224" y="761047"/>
                </a:lnTo>
                <a:close/>
                <a:moveTo>
                  <a:pt x="1414779" y="760094"/>
                </a:moveTo>
                <a:lnTo>
                  <a:pt x="1419224" y="761047"/>
                </a:lnTo>
                <a:lnTo>
                  <a:pt x="1418589" y="760729"/>
                </a:lnTo>
                <a:lnTo>
                  <a:pt x="1414779" y="760094"/>
                </a:lnTo>
                <a:close/>
                <a:moveTo>
                  <a:pt x="1451609" y="398144"/>
                </a:moveTo>
                <a:lnTo>
                  <a:pt x="1443989" y="401954"/>
                </a:lnTo>
                <a:lnTo>
                  <a:pt x="1440179" y="409575"/>
                </a:lnTo>
                <a:lnTo>
                  <a:pt x="1440814" y="418464"/>
                </a:lnTo>
                <a:lnTo>
                  <a:pt x="1457325" y="431800"/>
                </a:lnTo>
                <a:lnTo>
                  <a:pt x="1463675" y="430529"/>
                </a:lnTo>
                <a:lnTo>
                  <a:pt x="1469389" y="426719"/>
                </a:lnTo>
                <a:lnTo>
                  <a:pt x="1472564" y="421639"/>
                </a:lnTo>
                <a:lnTo>
                  <a:pt x="1473834" y="415289"/>
                </a:lnTo>
                <a:lnTo>
                  <a:pt x="1472564" y="409575"/>
                </a:lnTo>
                <a:lnTo>
                  <a:pt x="1451609" y="398144"/>
                </a:lnTo>
                <a:close/>
              </a:path>
            </a:pathLst>
          </a:custGeom>
          <a:solidFill>
            <a:srgbClr val="e8e2c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54" name="bg object 70" descr=""/>
          <p:cNvPicPr/>
          <p:nvPr/>
        </p:nvPicPr>
        <p:blipFill>
          <a:blip r:embed="rId33"/>
          <a:stretch/>
        </p:blipFill>
        <p:spPr>
          <a:xfrm>
            <a:off x="7391520" y="2202120"/>
            <a:ext cx="73440" cy="73440"/>
          </a:xfrm>
          <a:prstGeom prst="rect">
            <a:avLst/>
          </a:prstGeom>
          <a:ln w="0">
            <a:noFill/>
          </a:ln>
        </p:spPr>
      </p:pic>
      <p:pic>
        <p:nvPicPr>
          <p:cNvPr id="55" name="bg object 71" descr=""/>
          <p:cNvPicPr/>
          <p:nvPr/>
        </p:nvPicPr>
        <p:blipFill>
          <a:blip r:embed="rId34"/>
          <a:stretch/>
        </p:blipFill>
        <p:spPr>
          <a:xfrm>
            <a:off x="7475040" y="2769840"/>
            <a:ext cx="73800" cy="73440"/>
          </a:xfrm>
          <a:prstGeom prst="rect">
            <a:avLst/>
          </a:prstGeom>
          <a:ln w="0">
            <a:noFill/>
          </a:ln>
        </p:spPr>
      </p:pic>
      <p:sp>
        <p:nvSpPr>
          <p:cNvPr id="56" name="bg object 72"/>
          <p:cNvSpPr/>
          <p:nvPr/>
        </p:nvSpPr>
        <p:spPr>
          <a:xfrm>
            <a:off x="6550200" y="196920"/>
            <a:ext cx="1001520" cy="3151800"/>
          </a:xfrm>
          <a:custGeom>
            <a:avLst/>
            <a:gdLst/>
            <a:ahLst/>
            <a:rect l="l" t="t" r="r" b="b"/>
            <a:pathLst>
              <a:path w="1002029" h="3152140">
                <a:moveTo>
                  <a:pt x="8890" y="2987039"/>
                </a:moveTo>
                <a:lnTo>
                  <a:pt x="1904" y="2987039"/>
                </a:lnTo>
                <a:lnTo>
                  <a:pt x="1904" y="2992754"/>
                </a:lnTo>
                <a:lnTo>
                  <a:pt x="8890" y="2992754"/>
                </a:lnTo>
                <a:lnTo>
                  <a:pt x="8890" y="2987039"/>
                </a:lnTo>
                <a:close/>
                <a:moveTo>
                  <a:pt x="10159" y="2690494"/>
                </a:moveTo>
                <a:lnTo>
                  <a:pt x="0" y="2690494"/>
                </a:lnTo>
                <a:lnTo>
                  <a:pt x="0" y="2698114"/>
                </a:lnTo>
                <a:lnTo>
                  <a:pt x="10159" y="2698114"/>
                </a:lnTo>
                <a:lnTo>
                  <a:pt x="10159" y="2690494"/>
                </a:lnTo>
                <a:close/>
                <a:moveTo>
                  <a:pt x="67309" y="2854959"/>
                </a:moveTo>
                <a:lnTo>
                  <a:pt x="64134" y="2856229"/>
                </a:lnTo>
                <a:lnTo>
                  <a:pt x="61595" y="2858134"/>
                </a:lnTo>
                <a:lnTo>
                  <a:pt x="54609" y="2863214"/>
                </a:lnTo>
                <a:lnTo>
                  <a:pt x="52704" y="2870834"/>
                </a:lnTo>
                <a:lnTo>
                  <a:pt x="54609" y="2878454"/>
                </a:lnTo>
                <a:lnTo>
                  <a:pt x="61595" y="2884169"/>
                </a:lnTo>
                <a:lnTo>
                  <a:pt x="64134" y="2886075"/>
                </a:lnTo>
                <a:lnTo>
                  <a:pt x="66675" y="2887344"/>
                </a:lnTo>
                <a:lnTo>
                  <a:pt x="70484" y="2886709"/>
                </a:lnTo>
                <a:lnTo>
                  <a:pt x="79375" y="2886075"/>
                </a:lnTo>
                <a:lnTo>
                  <a:pt x="86359" y="2880359"/>
                </a:lnTo>
                <a:lnTo>
                  <a:pt x="86359" y="2861944"/>
                </a:lnTo>
                <a:lnTo>
                  <a:pt x="79375" y="2856229"/>
                </a:lnTo>
                <a:lnTo>
                  <a:pt x="67309" y="2854959"/>
                </a:lnTo>
                <a:close/>
                <a:moveTo>
                  <a:pt x="111759" y="661669"/>
                </a:moveTo>
                <a:lnTo>
                  <a:pt x="106045" y="664844"/>
                </a:lnTo>
                <a:lnTo>
                  <a:pt x="103504" y="670559"/>
                </a:lnTo>
                <a:lnTo>
                  <a:pt x="106045" y="676275"/>
                </a:lnTo>
                <a:lnTo>
                  <a:pt x="107315" y="677544"/>
                </a:lnTo>
                <a:lnTo>
                  <a:pt x="109854" y="678814"/>
                </a:lnTo>
                <a:lnTo>
                  <a:pt x="114934" y="680084"/>
                </a:lnTo>
                <a:lnTo>
                  <a:pt x="119379" y="677544"/>
                </a:lnTo>
                <a:lnTo>
                  <a:pt x="121284" y="673100"/>
                </a:lnTo>
                <a:lnTo>
                  <a:pt x="120650" y="668019"/>
                </a:lnTo>
                <a:lnTo>
                  <a:pt x="120015" y="666750"/>
                </a:lnTo>
                <a:lnTo>
                  <a:pt x="117475" y="664209"/>
                </a:lnTo>
                <a:lnTo>
                  <a:pt x="111759" y="661669"/>
                </a:lnTo>
                <a:close/>
                <a:moveTo>
                  <a:pt x="186690" y="1206500"/>
                </a:moveTo>
                <a:lnTo>
                  <a:pt x="180340" y="1206500"/>
                </a:lnTo>
                <a:lnTo>
                  <a:pt x="175259" y="1209675"/>
                </a:lnTo>
                <a:lnTo>
                  <a:pt x="172084" y="1214754"/>
                </a:lnTo>
                <a:lnTo>
                  <a:pt x="172084" y="1221104"/>
                </a:lnTo>
                <a:lnTo>
                  <a:pt x="173354" y="1224914"/>
                </a:lnTo>
                <a:lnTo>
                  <a:pt x="175895" y="1228089"/>
                </a:lnTo>
                <a:lnTo>
                  <a:pt x="179070" y="1229359"/>
                </a:lnTo>
                <a:lnTo>
                  <a:pt x="180340" y="1229994"/>
                </a:lnTo>
                <a:lnTo>
                  <a:pt x="186054" y="1231264"/>
                </a:lnTo>
                <a:lnTo>
                  <a:pt x="191770" y="1228725"/>
                </a:lnTo>
                <a:lnTo>
                  <a:pt x="194945" y="1224279"/>
                </a:lnTo>
                <a:lnTo>
                  <a:pt x="195579" y="1217929"/>
                </a:lnTo>
                <a:lnTo>
                  <a:pt x="195579" y="1213484"/>
                </a:lnTo>
                <a:lnTo>
                  <a:pt x="193675" y="1212214"/>
                </a:lnTo>
                <a:lnTo>
                  <a:pt x="191770" y="1209039"/>
                </a:lnTo>
                <a:lnTo>
                  <a:pt x="189865" y="1207134"/>
                </a:lnTo>
                <a:lnTo>
                  <a:pt x="186690" y="1206500"/>
                </a:lnTo>
                <a:close/>
                <a:moveTo>
                  <a:pt x="186220" y="1614804"/>
                </a:moveTo>
                <a:lnTo>
                  <a:pt x="180340" y="1614804"/>
                </a:lnTo>
                <a:lnTo>
                  <a:pt x="203200" y="1640839"/>
                </a:lnTo>
                <a:lnTo>
                  <a:pt x="186220" y="1614804"/>
                </a:lnTo>
                <a:close/>
                <a:moveTo>
                  <a:pt x="158115" y="1581784"/>
                </a:moveTo>
                <a:lnTo>
                  <a:pt x="177165" y="1610994"/>
                </a:lnTo>
                <a:lnTo>
                  <a:pt x="151129" y="1633854"/>
                </a:lnTo>
                <a:lnTo>
                  <a:pt x="180340" y="1614804"/>
                </a:lnTo>
                <a:lnTo>
                  <a:pt x="186220" y="1614804"/>
                </a:lnTo>
                <a:lnTo>
                  <a:pt x="184150" y="1611629"/>
                </a:lnTo>
                <a:lnTo>
                  <a:pt x="188489" y="1607819"/>
                </a:lnTo>
                <a:lnTo>
                  <a:pt x="180975" y="1607819"/>
                </a:lnTo>
                <a:lnTo>
                  <a:pt x="158115" y="1581784"/>
                </a:lnTo>
                <a:close/>
                <a:moveTo>
                  <a:pt x="210184" y="1588769"/>
                </a:moveTo>
                <a:lnTo>
                  <a:pt x="180975" y="1607819"/>
                </a:lnTo>
                <a:lnTo>
                  <a:pt x="188489" y="1607819"/>
                </a:lnTo>
                <a:lnTo>
                  <a:pt x="210184" y="1588769"/>
                </a:lnTo>
                <a:close/>
                <a:moveTo>
                  <a:pt x="361315" y="2741929"/>
                </a:moveTo>
                <a:lnTo>
                  <a:pt x="351790" y="2741929"/>
                </a:lnTo>
                <a:lnTo>
                  <a:pt x="351790" y="2749550"/>
                </a:lnTo>
                <a:lnTo>
                  <a:pt x="361315" y="2749550"/>
                </a:lnTo>
                <a:lnTo>
                  <a:pt x="361315" y="2741929"/>
                </a:lnTo>
                <a:close/>
                <a:moveTo>
                  <a:pt x="381634" y="2985769"/>
                </a:moveTo>
                <a:lnTo>
                  <a:pt x="369570" y="2985769"/>
                </a:lnTo>
                <a:lnTo>
                  <a:pt x="369570" y="2994659"/>
                </a:lnTo>
                <a:lnTo>
                  <a:pt x="381634" y="2994659"/>
                </a:lnTo>
                <a:lnTo>
                  <a:pt x="381634" y="2985769"/>
                </a:lnTo>
                <a:close/>
                <a:moveTo>
                  <a:pt x="391795" y="3128644"/>
                </a:moveTo>
                <a:lnTo>
                  <a:pt x="387440" y="3131184"/>
                </a:lnTo>
                <a:lnTo>
                  <a:pt x="388620" y="3131184"/>
                </a:lnTo>
                <a:lnTo>
                  <a:pt x="382270" y="3135629"/>
                </a:lnTo>
                <a:lnTo>
                  <a:pt x="381000" y="3142614"/>
                </a:lnTo>
                <a:lnTo>
                  <a:pt x="384175" y="3148964"/>
                </a:lnTo>
                <a:lnTo>
                  <a:pt x="391159" y="3152139"/>
                </a:lnTo>
                <a:lnTo>
                  <a:pt x="396240" y="3152139"/>
                </a:lnTo>
                <a:lnTo>
                  <a:pt x="400050" y="3150234"/>
                </a:lnTo>
                <a:lnTo>
                  <a:pt x="403859" y="3145154"/>
                </a:lnTo>
                <a:lnTo>
                  <a:pt x="404495" y="3143250"/>
                </a:lnTo>
                <a:lnTo>
                  <a:pt x="405129" y="3141979"/>
                </a:lnTo>
                <a:lnTo>
                  <a:pt x="405765" y="3139439"/>
                </a:lnTo>
                <a:lnTo>
                  <a:pt x="405129" y="3138169"/>
                </a:lnTo>
                <a:lnTo>
                  <a:pt x="403859" y="3130550"/>
                </a:lnTo>
                <a:lnTo>
                  <a:pt x="402335" y="3129279"/>
                </a:lnTo>
                <a:lnTo>
                  <a:pt x="391795" y="3129279"/>
                </a:lnTo>
                <a:lnTo>
                  <a:pt x="391795" y="3128644"/>
                </a:lnTo>
                <a:close/>
                <a:moveTo>
                  <a:pt x="387440" y="3131184"/>
                </a:moveTo>
                <a:lnTo>
                  <a:pt x="384175" y="3133089"/>
                </a:lnTo>
                <a:lnTo>
                  <a:pt x="387440" y="3131184"/>
                </a:lnTo>
                <a:close/>
                <a:moveTo>
                  <a:pt x="400050" y="3127375"/>
                </a:moveTo>
                <a:lnTo>
                  <a:pt x="391795" y="3129279"/>
                </a:lnTo>
                <a:lnTo>
                  <a:pt x="402335" y="3129279"/>
                </a:lnTo>
                <a:lnTo>
                  <a:pt x="400050" y="3127375"/>
                </a:lnTo>
                <a:close/>
                <a:moveTo>
                  <a:pt x="407670" y="2493009"/>
                </a:moveTo>
                <a:lnTo>
                  <a:pt x="400684" y="2494914"/>
                </a:lnTo>
                <a:lnTo>
                  <a:pt x="396875" y="2501264"/>
                </a:lnTo>
                <a:lnTo>
                  <a:pt x="396240" y="2504439"/>
                </a:lnTo>
                <a:lnTo>
                  <a:pt x="395604" y="2506979"/>
                </a:lnTo>
                <a:lnTo>
                  <a:pt x="396240" y="2510154"/>
                </a:lnTo>
                <a:lnTo>
                  <a:pt x="396240" y="2516504"/>
                </a:lnTo>
                <a:lnTo>
                  <a:pt x="401954" y="2523489"/>
                </a:lnTo>
                <a:lnTo>
                  <a:pt x="418465" y="2517775"/>
                </a:lnTo>
                <a:lnTo>
                  <a:pt x="421004" y="2510154"/>
                </a:lnTo>
                <a:lnTo>
                  <a:pt x="419100" y="2501264"/>
                </a:lnTo>
                <a:lnTo>
                  <a:pt x="415290" y="2494914"/>
                </a:lnTo>
                <a:lnTo>
                  <a:pt x="407670" y="2493009"/>
                </a:lnTo>
                <a:close/>
                <a:moveTo>
                  <a:pt x="452754" y="1440179"/>
                </a:moveTo>
                <a:lnTo>
                  <a:pt x="445770" y="1447164"/>
                </a:lnTo>
                <a:lnTo>
                  <a:pt x="454659" y="1456054"/>
                </a:lnTo>
                <a:lnTo>
                  <a:pt x="462279" y="1449069"/>
                </a:lnTo>
                <a:lnTo>
                  <a:pt x="457200" y="1444625"/>
                </a:lnTo>
                <a:lnTo>
                  <a:pt x="452754" y="1440179"/>
                </a:lnTo>
                <a:close/>
                <a:moveTo>
                  <a:pt x="501650" y="0"/>
                </a:moveTo>
                <a:lnTo>
                  <a:pt x="487679" y="0"/>
                </a:lnTo>
                <a:lnTo>
                  <a:pt x="480059" y="6984"/>
                </a:lnTo>
                <a:lnTo>
                  <a:pt x="480059" y="24764"/>
                </a:lnTo>
                <a:lnTo>
                  <a:pt x="487679" y="32384"/>
                </a:lnTo>
                <a:lnTo>
                  <a:pt x="501650" y="32384"/>
                </a:lnTo>
                <a:lnTo>
                  <a:pt x="507365" y="29209"/>
                </a:lnTo>
                <a:lnTo>
                  <a:pt x="510540" y="24764"/>
                </a:lnTo>
                <a:lnTo>
                  <a:pt x="514984" y="19684"/>
                </a:lnTo>
                <a:lnTo>
                  <a:pt x="514984" y="12700"/>
                </a:lnTo>
                <a:lnTo>
                  <a:pt x="510540" y="6984"/>
                </a:lnTo>
                <a:lnTo>
                  <a:pt x="507365" y="2539"/>
                </a:lnTo>
                <a:lnTo>
                  <a:pt x="501650" y="0"/>
                </a:lnTo>
                <a:close/>
                <a:moveTo>
                  <a:pt x="529120" y="1154429"/>
                </a:moveTo>
                <a:lnTo>
                  <a:pt x="522604" y="1154429"/>
                </a:lnTo>
                <a:lnTo>
                  <a:pt x="546100" y="1180464"/>
                </a:lnTo>
                <a:lnTo>
                  <a:pt x="529120" y="1154429"/>
                </a:lnTo>
                <a:close/>
                <a:moveTo>
                  <a:pt x="501015" y="1121409"/>
                </a:moveTo>
                <a:lnTo>
                  <a:pt x="520065" y="1149984"/>
                </a:lnTo>
                <a:lnTo>
                  <a:pt x="494029" y="1173479"/>
                </a:lnTo>
                <a:lnTo>
                  <a:pt x="522604" y="1154429"/>
                </a:lnTo>
                <a:lnTo>
                  <a:pt x="529120" y="1154429"/>
                </a:lnTo>
                <a:lnTo>
                  <a:pt x="527050" y="1151254"/>
                </a:lnTo>
                <a:lnTo>
                  <a:pt x="531389" y="1147444"/>
                </a:lnTo>
                <a:lnTo>
                  <a:pt x="523875" y="1147444"/>
                </a:lnTo>
                <a:lnTo>
                  <a:pt x="501015" y="1121409"/>
                </a:lnTo>
                <a:close/>
                <a:moveTo>
                  <a:pt x="553084" y="1128394"/>
                </a:moveTo>
                <a:lnTo>
                  <a:pt x="523875" y="1147444"/>
                </a:lnTo>
                <a:lnTo>
                  <a:pt x="531389" y="1147444"/>
                </a:lnTo>
                <a:lnTo>
                  <a:pt x="553084" y="1128394"/>
                </a:lnTo>
                <a:close/>
                <a:moveTo>
                  <a:pt x="600709" y="2889884"/>
                </a:moveTo>
                <a:lnTo>
                  <a:pt x="593090" y="2891154"/>
                </a:lnTo>
                <a:lnTo>
                  <a:pt x="586740" y="2896234"/>
                </a:lnTo>
                <a:lnTo>
                  <a:pt x="584200" y="2903219"/>
                </a:lnTo>
                <a:lnTo>
                  <a:pt x="586740" y="2910839"/>
                </a:lnTo>
                <a:lnTo>
                  <a:pt x="593090" y="2915284"/>
                </a:lnTo>
                <a:lnTo>
                  <a:pt x="600709" y="2916554"/>
                </a:lnTo>
                <a:lnTo>
                  <a:pt x="607059" y="2912744"/>
                </a:lnTo>
                <a:lnTo>
                  <a:pt x="607695" y="2911475"/>
                </a:lnTo>
                <a:lnTo>
                  <a:pt x="608329" y="2910839"/>
                </a:lnTo>
                <a:lnTo>
                  <a:pt x="613409" y="2907029"/>
                </a:lnTo>
                <a:lnTo>
                  <a:pt x="613409" y="2899409"/>
                </a:lnTo>
                <a:lnTo>
                  <a:pt x="608329" y="2895600"/>
                </a:lnTo>
                <a:lnTo>
                  <a:pt x="607695" y="2894964"/>
                </a:lnTo>
                <a:lnTo>
                  <a:pt x="607059" y="2893694"/>
                </a:lnTo>
                <a:lnTo>
                  <a:pt x="600709" y="2889884"/>
                </a:lnTo>
                <a:close/>
                <a:moveTo>
                  <a:pt x="665479" y="2070100"/>
                </a:moveTo>
                <a:lnTo>
                  <a:pt x="659129" y="2072639"/>
                </a:lnTo>
                <a:lnTo>
                  <a:pt x="655320" y="2080259"/>
                </a:lnTo>
                <a:lnTo>
                  <a:pt x="655320" y="2082800"/>
                </a:lnTo>
                <a:lnTo>
                  <a:pt x="655954" y="2084704"/>
                </a:lnTo>
                <a:lnTo>
                  <a:pt x="657225" y="2087244"/>
                </a:lnTo>
                <a:lnTo>
                  <a:pt x="659765" y="2093594"/>
                </a:lnTo>
                <a:lnTo>
                  <a:pt x="671195" y="2093594"/>
                </a:lnTo>
                <a:lnTo>
                  <a:pt x="673734" y="2087244"/>
                </a:lnTo>
                <a:lnTo>
                  <a:pt x="675004" y="2084704"/>
                </a:lnTo>
                <a:lnTo>
                  <a:pt x="675640" y="2082800"/>
                </a:lnTo>
                <a:lnTo>
                  <a:pt x="675640" y="2080259"/>
                </a:lnTo>
                <a:lnTo>
                  <a:pt x="671829" y="2072639"/>
                </a:lnTo>
                <a:lnTo>
                  <a:pt x="665479" y="2070100"/>
                </a:lnTo>
                <a:close/>
                <a:moveTo>
                  <a:pt x="723900" y="2693034"/>
                </a:moveTo>
                <a:lnTo>
                  <a:pt x="720090" y="2693034"/>
                </a:lnTo>
                <a:lnTo>
                  <a:pt x="718184" y="2695575"/>
                </a:lnTo>
                <a:lnTo>
                  <a:pt x="718184" y="2699384"/>
                </a:lnTo>
                <a:lnTo>
                  <a:pt x="720090" y="2701925"/>
                </a:lnTo>
                <a:lnTo>
                  <a:pt x="723900" y="2701925"/>
                </a:lnTo>
                <a:lnTo>
                  <a:pt x="731520" y="2701289"/>
                </a:lnTo>
                <a:lnTo>
                  <a:pt x="731520" y="2693669"/>
                </a:lnTo>
                <a:lnTo>
                  <a:pt x="723900" y="2693034"/>
                </a:lnTo>
                <a:close/>
                <a:moveTo>
                  <a:pt x="751840" y="1248409"/>
                </a:moveTo>
                <a:lnTo>
                  <a:pt x="746125" y="1254125"/>
                </a:lnTo>
                <a:lnTo>
                  <a:pt x="749934" y="1257934"/>
                </a:lnTo>
                <a:lnTo>
                  <a:pt x="751204" y="1259839"/>
                </a:lnTo>
                <a:lnTo>
                  <a:pt x="752475" y="1260475"/>
                </a:lnTo>
                <a:lnTo>
                  <a:pt x="754379" y="1262379"/>
                </a:lnTo>
                <a:lnTo>
                  <a:pt x="756284" y="1262379"/>
                </a:lnTo>
                <a:lnTo>
                  <a:pt x="759459" y="1259204"/>
                </a:lnTo>
                <a:lnTo>
                  <a:pt x="760095" y="1256664"/>
                </a:lnTo>
                <a:lnTo>
                  <a:pt x="757554" y="1254125"/>
                </a:lnTo>
                <a:lnTo>
                  <a:pt x="757554" y="1253489"/>
                </a:lnTo>
                <a:lnTo>
                  <a:pt x="751840" y="1248409"/>
                </a:lnTo>
                <a:close/>
                <a:moveTo>
                  <a:pt x="775970" y="37464"/>
                </a:moveTo>
                <a:lnTo>
                  <a:pt x="774065" y="37464"/>
                </a:lnTo>
                <a:lnTo>
                  <a:pt x="772795" y="38100"/>
                </a:lnTo>
                <a:lnTo>
                  <a:pt x="770890" y="38100"/>
                </a:lnTo>
                <a:lnTo>
                  <a:pt x="763270" y="40639"/>
                </a:lnTo>
                <a:lnTo>
                  <a:pt x="763270" y="52069"/>
                </a:lnTo>
                <a:lnTo>
                  <a:pt x="772795" y="54609"/>
                </a:lnTo>
                <a:lnTo>
                  <a:pt x="775970" y="55244"/>
                </a:lnTo>
                <a:lnTo>
                  <a:pt x="781684" y="52704"/>
                </a:lnTo>
                <a:lnTo>
                  <a:pt x="784225" y="46354"/>
                </a:lnTo>
                <a:lnTo>
                  <a:pt x="781684" y="40004"/>
                </a:lnTo>
                <a:lnTo>
                  <a:pt x="775970" y="37464"/>
                </a:lnTo>
                <a:close/>
                <a:moveTo>
                  <a:pt x="807084" y="2345054"/>
                </a:moveTo>
                <a:lnTo>
                  <a:pt x="794384" y="2345054"/>
                </a:lnTo>
                <a:lnTo>
                  <a:pt x="794384" y="2355214"/>
                </a:lnTo>
                <a:lnTo>
                  <a:pt x="807084" y="2355214"/>
                </a:lnTo>
                <a:lnTo>
                  <a:pt x="807084" y="2345054"/>
                </a:lnTo>
                <a:close/>
                <a:moveTo>
                  <a:pt x="887729" y="3126104"/>
                </a:moveTo>
                <a:lnTo>
                  <a:pt x="886459" y="3127375"/>
                </a:lnTo>
                <a:lnTo>
                  <a:pt x="880745" y="3131819"/>
                </a:lnTo>
                <a:lnTo>
                  <a:pt x="883920" y="3134994"/>
                </a:lnTo>
                <a:lnTo>
                  <a:pt x="885190" y="3133089"/>
                </a:lnTo>
                <a:lnTo>
                  <a:pt x="886459" y="3131819"/>
                </a:lnTo>
                <a:lnTo>
                  <a:pt x="887095" y="3130550"/>
                </a:lnTo>
                <a:lnTo>
                  <a:pt x="889634" y="3128009"/>
                </a:lnTo>
                <a:lnTo>
                  <a:pt x="887729" y="3126104"/>
                </a:lnTo>
                <a:close/>
                <a:moveTo>
                  <a:pt x="960754" y="2915919"/>
                </a:moveTo>
                <a:lnTo>
                  <a:pt x="960754" y="2922904"/>
                </a:lnTo>
                <a:lnTo>
                  <a:pt x="965834" y="2922269"/>
                </a:lnTo>
                <a:lnTo>
                  <a:pt x="967740" y="2921634"/>
                </a:lnTo>
                <a:lnTo>
                  <a:pt x="970279" y="2921634"/>
                </a:lnTo>
                <a:lnTo>
                  <a:pt x="970279" y="2917189"/>
                </a:lnTo>
                <a:lnTo>
                  <a:pt x="967740" y="2917189"/>
                </a:lnTo>
                <a:lnTo>
                  <a:pt x="965834" y="2916554"/>
                </a:lnTo>
                <a:lnTo>
                  <a:pt x="960754" y="2915919"/>
                </a:lnTo>
                <a:close/>
                <a:moveTo>
                  <a:pt x="981075" y="1186179"/>
                </a:moveTo>
                <a:lnTo>
                  <a:pt x="975359" y="1191894"/>
                </a:lnTo>
                <a:lnTo>
                  <a:pt x="975995" y="1196975"/>
                </a:lnTo>
                <a:lnTo>
                  <a:pt x="975995" y="1198879"/>
                </a:lnTo>
                <a:lnTo>
                  <a:pt x="975359" y="1200150"/>
                </a:lnTo>
                <a:lnTo>
                  <a:pt x="977900" y="1207769"/>
                </a:lnTo>
                <a:lnTo>
                  <a:pt x="983615" y="1212214"/>
                </a:lnTo>
                <a:lnTo>
                  <a:pt x="991234" y="1212850"/>
                </a:lnTo>
                <a:lnTo>
                  <a:pt x="998220" y="1209675"/>
                </a:lnTo>
                <a:lnTo>
                  <a:pt x="1002029" y="1202689"/>
                </a:lnTo>
                <a:lnTo>
                  <a:pt x="1001395" y="1195069"/>
                </a:lnTo>
                <a:lnTo>
                  <a:pt x="996950" y="1188719"/>
                </a:lnTo>
                <a:lnTo>
                  <a:pt x="991870" y="1187450"/>
                </a:lnTo>
                <a:lnTo>
                  <a:pt x="986790" y="1187450"/>
                </a:lnTo>
                <a:lnTo>
                  <a:pt x="986154" y="1186814"/>
                </a:lnTo>
                <a:lnTo>
                  <a:pt x="981075" y="1186179"/>
                </a:lnTo>
                <a:close/>
                <a:moveTo>
                  <a:pt x="989329" y="1186814"/>
                </a:moveTo>
                <a:lnTo>
                  <a:pt x="988059" y="1186814"/>
                </a:lnTo>
                <a:lnTo>
                  <a:pt x="986790" y="1187450"/>
                </a:lnTo>
                <a:lnTo>
                  <a:pt x="991870" y="1187450"/>
                </a:lnTo>
                <a:lnTo>
                  <a:pt x="989329" y="1186814"/>
                </a:lnTo>
                <a:close/>
              </a:path>
            </a:pathLst>
          </a:custGeom>
          <a:solidFill>
            <a:srgbClr val="e8e2c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57" name="bg object 73" descr=""/>
          <p:cNvPicPr/>
          <p:nvPr/>
        </p:nvPicPr>
        <p:blipFill>
          <a:blip r:embed="rId35"/>
          <a:stretch/>
        </p:blipFill>
        <p:spPr>
          <a:xfrm>
            <a:off x="7080840" y="374760"/>
            <a:ext cx="140760" cy="140040"/>
          </a:xfrm>
          <a:prstGeom prst="rect">
            <a:avLst/>
          </a:prstGeom>
          <a:ln w="0">
            <a:noFill/>
          </a:ln>
        </p:spPr>
      </p:pic>
      <p:sp>
        <p:nvSpPr>
          <p:cNvPr id="58" name="bg object 74"/>
          <p:cNvSpPr/>
          <p:nvPr/>
        </p:nvSpPr>
        <p:spPr>
          <a:xfrm>
            <a:off x="5975280" y="477360"/>
            <a:ext cx="1435320" cy="2701440"/>
          </a:xfrm>
          <a:custGeom>
            <a:avLst/>
            <a:gdLst/>
            <a:ahLst/>
            <a:rect l="l" t="t" r="r" b="b"/>
            <a:pathLst>
              <a:path w="1435734" h="2701925">
                <a:moveTo>
                  <a:pt x="8254" y="2684145"/>
                </a:moveTo>
                <a:lnTo>
                  <a:pt x="2539" y="2686685"/>
                </a:lnTo>
                <a:lnTo>
                  <a:pt x="0" y="2692400"/>
                </a:lnTo>
                <a:lnTo>
                  <a:pt x="2539" y="2698115"/>
                </a:lnTo>
                <a:lnTo>
                  <a:pt x="5079" y="2700020"/>
                </a:lnTo>
                <a:lnTo>
                  <a:pt x="6350" y="2700655"/>
                </a:lnTo>
                <a:lnTo>
                  <a:pt x="11429" y="2701925"/>
                </a:lnTo>
                <a:lnTo>
                  <a:pt x="15875" y="2699385"/>
                </a:lnTo>
                <a:lnTo>
                  <a:pt x="17779" y="2694940"/>
                </a:lnTo>
                <a:lnTo>
                  <a:pt x="17145" y="2689860"/>
                </a:lnTo>
                <a:lnTo>
                  <a:pt x="16510" y="2688590"/>
                </a:lnTo>
                <a:lnTo>
                  <a:pt x="14604" y="2686685"/>
                </a:lnTo>
                <a:lnTo>
                  <a:pt x="8254" y="2684145"/>
                </a:lnTo>
                <a:close/>
                <a:moveTo>
                  <a:pt x="398145" y="2021840"/>
                </a:moveTo>
                <a:lnTo>
                  <a:pt x="384175" y="2021840"/>
                </a:lnTo>
                <a:lnTo>
                  <a:pt x="376554" y="2028825"/>
                </a:lnTo>
                <a:lnTo>
                  <a:pt x="376554" y="2046605"/>
                </a:lnTo>
                <a:lnTo>
                  <a:pt x="384175" y="2054225"/>
                </a:lnTo>
                <a:lnTo>
                  <a:pt x="398145" y="2054225"/>
                </a:lnTo>
                <a:lnTo>
                  <a:pt x="403860" y="2051050"/>
                </a:lnTo>
                <a:lnTo>
                  <a:pt x="407035" y="2046605"/>
                </a:lnTo>
                <a:lnTo>
                  <a:pt x="411479" y="2041525"/>
                </a:lnTo>
                <a:lnTo>
                  <a:pt x="411479" y="2034540"/>
                </a:lnTo>
                <a:lnTo>
                  <a:pt x="407035" y="2028825"/>
                </a:lnTo>
                <a:lnTo>
                  <a:pt x="403860" y="2024380"/>
                </a:lnTo>
                <a:lnTo>
                  <a:pt x="398145" y="2021840"/>
                </a:lnTo>
                <a:close/>
                <a:moveTo>
                  <a:pt x="563245" y="262890"/>
                </a:moveTo>
                <a:lnTo>
                  <a:pt x="556895" y="262890"/>
                </a:lnTo>
                <a:lnTo>
                  <a:pt x="551815" y="266065"/>
                </a:lnTo>
                <a:lnTo>
                  <a:pt x="548640" y="271145"/>
                </a:lnTo>
                <a:lnTo>
                  <a:pt x="548640" y="277495"/>
                </a:lnTo>
                <a:lnTo>
                  <a:pt x="549909" y="281305"/>
                </a:lnTo>
                <a:lnTo>
                  <a:pt x="552450" y="284480"/>
                </a:lnTo>
                <a:lnTo>
                  <a:pt x="555625" y="285750"/>
                </a:lnTo>
                <a:lnTo>
                  <a:pt x="556895" y="286385"/>
                </a:lnTo>
                <a:lnTo>
                  <a:pt x="562609" y="287655"/>
                </a:lnTo>
                <a:lnTo>
                  <a:pt x="568325" y="285115"/>
                </a:lnTo>
                <a:lnTo>
                  <a:pt x="571500" y="280670"/>
                </a:lnTo>
                <a:lnTo>
                  <a:pt x="572134" y="274955"/>
                </a:lnTo>
                <a:lnTo>
                  <a:pt x="572134" y="270510"/>
                </a:lnTo>
                <a:lnTo>
                  <a:pt x="568325" y="266065"/>
                </a:lnTo>
                <a:lnTo>
                  <a:pt x="566420" y="263525"/>
                </a:lnTo>
                <a:lnTo>
                  <a:pt x="563245" y="262890"/>
                </a:lnTo>
                <a:close/>
                <a:moveTo>
                  <a:pt x="672465" y="2059305"/>
                </a:moveTo>
                <a:lnTo>
                  <a:pt x="669290" y="2059940"/>
                </a:lnTo>
                <a:lnTo>
                  <a:pt x="659765" y="2062480"/>
                </a:lnTo>
                <a:lnTo>
                  <a:pt x="659765" y="2073910"/>
                </a:lnTo>
                <a:lnTo>
                  <a:pt x="667384" y="2076450"/>
                </a:lnTo>
                <a:lnTo>
                  <a:pt x="670559" y="2076450"/>
                </a:lnTo>
                <a:lnTo>
                  <a:pt x="672465" y="2077085"/>
                </a:lnTo>
                <a:lnTo>
                  <a:pt x="678815" y="2074545"/>
                </a:lnTo>
                <a:lnTo>
                  <a:pt x="680720" y="2068195"/>
                </a:lnTo>
                <a:lnTo>
                  <a:pt x="678815" y="2061845"/>
                </a:lnTo>
                <a:lnTo>
                  <a:pt x="672465" y="2059305"/>
                </a:lnTo>
                <a:close/>
                <a:moveTo>
                  <a:pt x="905675" y="210820"/>
                </a:moveTo>
                <a:lnTo>
                  <a:pt x="899159" y="210820"/>
                </a:lnTo>
                <a:lnTo>
                  <a:pt x="922654" y="236855"/>
                </a:lnTo>
                <a:lnTo>
                  <a:pt x="905675" y="210820"/>
                </a:lnTo>
                <a:close/>
                <a:moveTo>
                  <a:pt x="877570" y="177800"/>
                </a:moveTo>
                <a:lnTo>
                  <a:pt x="896620" y="207010"/>
                </a:lnTo>
                <a:lnTo>
                  <a:pt x="870584" y="229870"/>
                </a:lnTo>
                <a:lnTo>
                  <a:pt x="899159" y="210820"/>
                </a:lnTo>
                <a:lnTo>
                  <a:pt x="905675" y="210820"/>
                </a:lnTo>
                <a:lnTo>
                  <a:pt x="903604" y="207645"/>
                </a:lnTo>
                <a:lnTo>
                  <a:pt x="907944" y="203835"/>
                </a:lnTo>
                <a:lnTo>
                  <a:pt x="900429" y="203835"/>
                </a:lnTo>
                <a:lnTo>
                  <a:pt x="877570" y="177800"/>
                </a:lnTo>
                <a:close/>
                <a:moveTo>
                  <a:pt x="929640" y="184785"/>
                </a:moveTo>
                <a:lnTo>
                  <a:pt x="900429" y="203835"/>
                </a:lnTo>
                <a:lnTo>
                  <a:pt x="907944" y="203835"/>
                </a:lnTo>
                <a:lnTo>
                  <a:pt x="929640" y="184785"/>
                </a:lnTo>
                <a:close/>
                <a:moveTo>
                  <a:pt x="1128395" y="304800"/>
                </a:moveTo>
                <a:lnTo>
                  <a:pt x="1122679" y="310515"/>
                </a:lnTo>
                <a:lnTo>
                  <a:pt x="1126490" y="314325"/>
                </a:lnTo>
                <a:lnTo>
                  <a:pt x="1127759" y="316230"/>
                </a:lnTo>
                <a:lnTo>
                  <a:pt x="1129029" y="316865"/>
                </a:lnTo>
                <a:lnTo>
                  <a:pt x="1130934" y="319405"/>
                </a:lnTo>
                <a:lnTo>
                  <a:pt x="1132840" y="318770"/>
                </a:lnTo>
                <a:lnTo>
                  <a:pt x="1136015" y="315595"/>
                </a:lnTo>
                <a:lnTo>
                  <a:pt x="1136650" y="313055"/>
                </a:lnTo>
                <a:lnTo>
                  <a:pt x="1134109" y="310515"/>
                </a:lnTo>
                <a:lnTo>
                  <a:pt x="1133475" y="310515"/>
                </a:lnTo>
                <a:lnTo>
                  <a:pt x="1132204" y="308610"/>
                </a:lnTo>
                <a:lnTo>
                  <a:pt x="1128395" y="304800"/>
                </a:lnTo>
                <a:close/>
                <a:moveTo>
                  <a:pt x="1209675" y="220980"/>
                </a:moveTo>
                <a:lnTo>
                  <a:pt x="1205229" y="224790"/>
                </a:lnTo>
                <a:lnTo>
                  <a:pt x="1207770" y="227330"/>
                </a:lnTo>
                <a:lnTo>
                  <a:pt x="1210945" y="229870"/>
                </a:lnTo>
                <a:lnTo>
                  <a:pt x="1214754" y="226060"/>
                </a:lnTo>
                <a:lnTo>
                  <a:pt x="1209675" y="220980"/>
                </a:lnTo>
                <a:close/>
                <a:moveTo>
                  <a:pt x="1340484" y="168275"/>
                </a:moveTo>
                <a:lnTo>
                  <a:pt x="1332865" y="172085"/>
                </a:lnTo>
                <a:lnTo>
                  <a:pt x="1329054" y="179705"/>
                </a:lnTo>
                <a:lnTo>
                  <a:pt x="1329690" y="188595"/>
                </a:lnTo>
                <a:lnTo>
                  <a:pt x="1346200" y="201930"/>
                </a:lnTo>
                <a:lnTo>
                  <a:pt x="1352550" y="200660"/>
                </a:lnTo>
                <a:lnTo>
                  <a:pt x="1358265" y="197485"/>
                </a:lnTo>
                <a:lnTo>
                  <a:pt x="1361440" y="191770"/>
                </a:lnTo>
                <a:lnTo>
                  <a:pt x="1362709" y="185420"/>
                </a:lnTo>
                <a:lnTo>
                  <a:pt x="1361440" y="179705"/>
                </a:lnTo>
                <a:lnTo>
                  <a:pt x="1340484" y="168275"/>
                </a:lnTo>
                <a:close/>
                <a:moveTo>
                  <a:pt x="1362709" y="243205"/>
                </a:moveTo>
                <a:lnTo>
                  <a:pt x="1357629" y="243205"/>
                </a:lnTo>
                <a:lnTo>
                  <a:pt x="1351915" y="248285"/>
                </a:lnTo>
                <a:lnTo>
                  <a:pt x="1352550" y="254635"/>
                </a:lnTo>
                <a:lnTo>
                  <a:pt x="1352550" y="256540"/>
                </a:lnTo>
                <a:lnTo>
                  <a:pt x="1354454" y="264160"/>
                </a:lnTo>
                <a:lnTo>
                  <a:pt x="1360170" y="268605"/>
                </a:lnTo>
                <a:lnTo>
                  <a:pt x="1367790" y="269240"/>
                </a:lnTo>
                <a:lnTo>
                  <a:pt x="1374775" y="266065"/>
                </a:lnTo>
                <a:lnTo>
                  <a:pt x="1378584" y="259080"/>
                </a:lnTo>
                <a:lnTo>
                  <a:pt x="1377950" y="251460"/>
                </a:lnTo>
                <a:lnTo>
                  <a:pt x="1373504" y="245110"/>
                </a:lnTo>
                <a:lnTo>
                  <a:pt x="1368424" y="243840"/>
                </a:lnTo>
                <a:lnTo>
                  <a:pt x="1363345" y="243840"/>
                </a:lnTo>
                <a:lnTo>
                  <a:pt x="1362709" y="243205"/>
                </a:lnTo>
                <a:close/>
                <a:moveTo>
                  <a:pt x="1365884" y="243205"/>
                </a:moveTo>
                <a:lnTo>
                  <a:pt x="1364615" y="243840"/>
                </a:lnTo>
                <a:lnTo>
                  <a:pt x="1368424" y="243840"/>
                </a:lnTo>
                <a:lnTo>
                  <a:pt x="1365884" y="243205"/>
                </a:lnTo>
                <a:close/>
                <a:moveTo>
                  <a:pt x="1428115" y="0"/>
                </a:moveTo>
                <a:lnTo>
                  <a:pt x="1422400" y="5715"/>
                </a:lnTo>
                <a:lnTo>
                  <a:pt x="1430020" y="13335"/>
                </a:lnTo>
                <a:lnTo>
                  <a:pt x="1435734" y="7620"/>
                </a:lnTo>
                <a:lnTo>
                  <a:pt x="1428115" y="0"/>
                </a:lnTo>
                <a:close/>
              </a:path>
            </a:pathLst>
          </a:custGeom>
          <a:solidFill>
            <a:srgbClr val="e8e2c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59" name="bg object 75" descr=""/>
          <p:cNvPicPr/>
          <p:nvPr/>
        </p:nvPicPr>
        <p:blipFill>
          <a:blip r:embed="rId36"/>
          <a:stretch/>
        </p:blipFill>
        <p:spPr>
          <a:xfrm>
            <a:off x="6402600" y="2676600"/>
            <a:ext cx="140760" cy="140040"/>
          </a:xfrm>
          <a:prstGeom prst="rect">
            <a:avLst/>
          </a:prstGeom>
          <a:ln w="0">
            <a:noFill/>
          </a:ln>
        </p:spPr>
      </p:pic>
      <p:sp>
        <p:nvSpPr>
          <p:cNvPr id="60" name="bg object 76"/>
          <p:cNvSpPr/>
          <p:nvPr/>
        </p:nvSpPr>
        <p:spPr>
          <a:xfrm>
            <a:off x="5845680" y="1931040"/>
            <a:ext cx="1314000" cy="1206720"/>
          </a:xfrm>
          <a:custGeom>
            <a:avLst/>
            <a:gdLst/>
            <a:ahLst/>
            <a:rect l="l" t="t" r="r" b="b"/>
            <a:pathLst>
              <a:path w="1314450" h="1207135">
                <a:moveTo>
                  <a:pt x="14604" y="1110615"/>
                </a:moveTo>
                <a:lnTo>
                  <a:pt x="8254" y="1110615"/>
                </a:lnTo>
                <a:lnTo>
                  <a:pt x="3175" y="1113790"/>
                </a:lnTo>
                <a:lnTo>
                  <a:pt x="0" y="1118870"/>
                </a:lnTo>
                <a:lnTo>
                  <a:pt x="0" y="1125220"/>
                </a:lnTo>
                <a:lnTo>
                  <a:pt x="1269" y="1129029"/>
                </a:lnTo>
                <a:lnTo>
                  <a:pt x="3810" y="1132204"/>
                </a:lnTo>
                <a:lnTo>
                  <a:pt x="7619" y="1133475"/>
                </a:lnTo>
                <a:lnTo>
                  <a:pt x="8254" y="1134109"/>
                </a:lnTo>
                <a:lnTo>
                  <a:pt x="13969" y="1135379"/>
                </a:lnTo>
                <a:lnTo>
                  <a:pt x="19685" y="1132840"/>
                </a:lnTo>
                <a:lnTo>
                  <a:pt x="22860" y="1128395"/>
                </a:lnTo>
                <a:lnTo>
                  <a:pt x="23494" y="1122679"/>
                </a:lnTo>
                <a:lnTo>
                  <a:pt x="23494" y="1118234"/>
                </a:lnTo>
                <a:lnTo>
                  <a:pt x="22225" y="1116329"/>
                </a:lnTo>
                <a:lnTo>
                  <a:pt x="19685" y="1113790"/>
                </a:lnTo>
                <a:lnTo>
                  <a:pt x="18414" y="1111250"/>
                </a:lnTo>
                <a:lnTo>
                  <a:pt x="14604" y="1110615"/>
                </a:lnTo>
                <a:close/>
                <a:moveTo>
                  <a:pt x="357035" y="1058545"/>
                </a:moveTo>
                <a:lnTo>
                  <a:pt x="351154" y="1058545"/>
                </a:lnTo>
                <a:lnTo>
                  <a:pt x="374014" y="1084579"/>
                </a:lnTo>
                <a:lnTo>
                  <a:pt x="357035" y="1058545"/>
                </a:lnTo>
                <a:close/>
                <a:moveTo>
                  <a:pt x="328929" y="1025525"/>
                </a:moveTo>
                <a:lnTo>
                  <a:pt x="347979" y="1054734"/>
                </a:lnTo>
                <a:lnTo>
                  <a:pt x="321944" y="1077595"/>
                </a:lnTo>
                <a:lnTo>
                  <a:pt x="351154" y="1058545"/>
                </a:lnTo>
                <a:lnTo>
                  <a:pt x="357035" y="1058545"/>
                </a:lnTo>
                <a:lnTo>
                  <a:pt x="354964" y="1055370"/>
                </a:lnTo>
                <a:lnTo>
                  <a:pt x="359304" y="1051559"/>
                </a:lnTo>
                <a:lnTo>
                  <a:pt x="351789" y="1051559"/>
                </a:lnTo>
                <a:lnTo>
                  <a:pt x="328929" y="1025525"/>
                </a:lnTo>
                <a:close/>
                <a:moveTo>
                  <a:pt x="381000" y="1032509"/>
                </a:moveTo>
                <a:lnTo>
                  <a:pt x="351789" y="1051559"/>
                </a:lnTo>
                <a:lnTo>
                  <a:pt x="359304" y="1051559"/>
                </a:lnTo>
                <a:lnTo>
                  <a:pt x="381000" y="1032509"/>
                </a:lnTo>
                <a:close/>
                <a:moveTo>
                  <a:pt x="579754" y="1152525"/>
                </a:moveTo>
                <a:lnTo>
                  <a:pt x="574039" y="1158240"/>
                </a:lnTo>
                <a:lnTo>
                  <a:pt x="579119" y="1163954"/>
                </a:lnTo>
                <a:lnTo>
                  <a:pt x="579754" y="1163954"/>
                </a:lnTo>
                <a:lnTo>
                  <a:pt x="580389" y="1164590"/>
                </a:lnTo>
                <a:lnTo>
                  <a:pt x="582294" y="1167129"/>
                </a:lnTo>
                <a:lnTo>
                  <a:pt x="584835" y="1166495"/>
                </a:lnTo>
                <a:lnTo>
                  <a:pt x="586104" y="1164590"/>
                </a:lnTo>
                <a:lnTo>
                  <a:pt x="587375" y="1163320"/>
                </a:lnTo>
                <a:lnTo>
                  <a:pt x="588010" y="1160779"/>
                </a:lnTo>
                <a:lnTo>
                  <a:pt x="579754" y="1152525"/>
                </a:lnTo>
                <a:close/>
                <a:moveTo>
                  <a:pt x="641985" y="662304"/>
                </a:moveTo>
                <a:lnTo>
                  <a:pt x="636269" y="664845"/>
                </a:lnTo>
                <a:lnTo>
                  <a:pt x="633729" y="670559"/>
                </a:lnTo>
                <a:lnTo>
                  <a:pt x="636269" y="676275"/>
                </a:lnTo>
                <a:lnTo>
                  <a:pt x="639444" y="679450"/>
                </a:lnTo>
                <a:lnTo>
                  <a:pt x="644525" y="680084"/>
                </a:lnTo>
                <a:lnTo>
                  <a:pt x="648969" y="677545"/>
                </a:lnTo>
                <a:lnTo>
                  <a:pt x="651510" y="673734"/>
                </a:lnTo>
                <a:lnTo>
                  <a:pt x="650875" y="668020"/>
                </a:lnTo>
                <a:lnTo>
                  <a:pt x="647700" y="664845"/>
                </a:lnTo>
                <a:lnTo>
                  <a:pt x="641985" y="662304"/>
                </a:lnTo>
                <a:close/>
                <a:moveTo>
                  <a:pt x="661035" y="1068704"/>
                </a:moveTo>
                <a:lnTo>
                  <a:pt x="656589" y="1072515"/>
                </a:lnTo>
                <a:lnTo>
                  <a:pt x="659764" y="1075054"/>
                </a:lnTo>
                <a:lnTo>
                  <a:pt x="662305" y="1077595"/>
                </a:lnTo>
                <a:lnTo>
                  <a:pt x="666114" y="1073784"/>
                </a:lnTo>
                <a:lnTo>
                  <a:pt x="661035" y="1068704"/>
                </a:lnTo>
                <a:close/>
                <a:moveTo>
                  <a:pt x="791844" y="1016000"/>
                </a:moveTo>
                <a:lnTo>
                  <a:pt x="784224" y="1019809"/>
                </a:lnTo>
                <a:lnTo>
                  <a:pt x="780414" y="1027429"/>
                </a:lnTo>
                <a:lnTo>
                  <a:pt x="781049" y="1036320"/>
                </a:lnTo>
                <a:lnTo>
                  <a:pt x="797560" y="1049654"/>
                </a:lnTo>
                <a:lnTo>
                  <a:pt x="803910" y="1048384"/>
                </a:lnTo>
                <a:lnTo>
                  <a:pt x="809624" y="1045209"/>
                </a:lnTo>
                <a:lnTo>
                  <a:pt x="812799" y="1039495"/>
                </a:lnTo>
                <a:lnTo>
                  <a:pt x="814069" y="1033145"/>
                </a:lnTo>
                <a:lnTo>
                  <a:pt x="812799" y="1027429"/>
                </a:lnTo>
                <a:lnTo>
                  <a:pt x="791844" y="1016000"/>
                </a:lnTo>
                <a:close/>
                <a:moveTo>
                  <a:pt x="814069" y="1090929"/>
                </a:moveTo>
                <a:lnTo>
                  <a:pt x="808989" y="1090929"/>
                </a:lnTo>
                <a:lnTo>
                  <a:pt x="803274" y="1096009"/>
                </a:lnTo>
                <a:lnTo>
                  <a:pt x="803910" y="1101090"/>
                </a:lnTo>
                <a:lnTo>
                  <a:pt x="803910" y="1104265"/>
                </a:lnTo>
                <a:lnTo>
                  <a:pt x="805814" y="1111884"/>
                </a:lnTo>
                <a:lnTo>
                  <a:pt x="811530" y="1116329"/>
                </a:lnTo>
                <a:lnTo>
                  <a:pt x="819785" y="1116965"/>
                </a:lnTo>
                <a:lnTo>
                  <a:pt x="826769" y="1113790"/>
                </a:lnTo>
                <a:lnTo>
                  <a:pt x="829944" y="1106804"/>
                </a:lnTo>
                <a:lnTo>
                  <a:pt x="829310" y="1099184"/>
                </a:lnTo>
                <a:lnTo>
                  <a:pt x="824864" y="1092834"/>
                </a:lnTo>
                <a:lnTo>
                  <a:pt x="819785" y="1091565"/>
                </a:lnTo>
                <a:lnTo>
                  <a:pt x="814705" y="1091565"/>
                </a:lnTo>
                <a:lnTo>
                  <a:pt x="814069" y="1090929"/>
                </a:lnTo>
                <a:close/>
                <a:moveTo>
                  <a:pt x="817244" y="1090929"/>
                </a:moveTo>
                <a:lnTo>
                  <a:pt x="815974" y="1091565"/>
                </a:lnTo>
                <a:lnTo>
                  <a:pt x="819785" y="1091565"/>
                </a:lnTo>
                <a:lnTo>
                  <a:pt x="817244" y="1090929"/>
                </a:lnTo>
                <a:close/>
                <a:moveTo>
                  <a:pt x="879474" y="847725"/>
                </a:moveTo>
                <a:lnTo>
                  <a:pt x="873760" y="853440"/>
                </a:lnTo>
                <a:lnTo>
                  <a:pt x="881380" y="861059"/>
                </a:lnTo>
                <a:lnTo>
                  <a:pt x="887094" y="855345"/>
                </a:lnTo>
                <a:lnTo>
                  <a:pt x="879474" y="847725"/>
                </a:lnTo>
                <a:close/>
                <a:moveTo>
                  <a:pt x="1034414" y="1192529"/>
                </a:moveTo>
                <a:lnTo>
                  <a:pt x="1028064" y="1198879"/>
                </a:lnTo>
                <a:lnTo>
                  <a:pt x="1036319" y="1207134"/>
                </a:lnTo>
                <a:lnTo>
                  <a:pt x="1043305" y="1200784"/>
                </a:lnTo>
                <a:lnTo>
                  <a:pt x="1038860" y="1196340"/>
                </a:lnTo>
                <a:lnTo>
                  <a:pt x="1034414" y="1192529"/>
                </a:lnTo>
                <a:close/>
                <a:moveTo>
                  <a:pt x="1031874" y="0"/>
                </a:moveTo>
                <a:lnTo>
                  <a:pt x="1017905" y="0"/>
                </a:lnTo>
                <a:lnTo>
                  <a:pt x="1010285" y="6984"/>
                </a:lnTo>
                <a:lnTo>
                  <a:pt x="1010285" y="24765"/>
                </a:lnTo>
                <a:lnTo>
                  <a:pt x="1017905" y="32384"/>
                </a:lnTo>
                <a:lnTo>
                  <a:pt x="1031874" y="32384"/>
                </a:lnTo>
                <a:lnTo>
                  <a:pt x="1037589" y="29845"/>
                </a:lnTo>
                <a:lnTo>
                  <a:pt x="1040764" y="24765"/>
                </a:lnTo>
                <a:lnTo>
                  <a:pt x="1044574" y="19684"/>
                </a:lnTo>
                <a:lnTo>
                  <a:pt x="1044574" y="12700"/>
                </a:lnTo>
                <a:lnTo>
                  <a:pt x="1040764" y="6984"/>
                </a:lnTo>
                <a:lnTo>
                  <a:pt x="1037589" y="2540"/>
                </a:lnTo>
                <a:lnTo>
                  <a:pt x="1031874" y="0"/>
                </a:lnTo>
                <a:close/>
                <a:moveTo>
                  <a:pt x="1305560" y="37465"/>
                </a:moveTo>
                <a:lnTo>
                  <a:pt x="1304289" y="38100"/>
                </a:lnTo>
                <a:lnTo>
                  <a:pt x="1301114" y="38100"/>
                </a:lnTo>
                <a:lnTo>
                  <a:pt x="1292860" y="40640"/>
                </a:lnTo>
                <a:lnTo>
                  <a:pt x="1292860" y="52704"/>
                </a:lnTo>
                <a:lnTo>
                  <a:pt x="1305560" y="55245"/>
                </a:lnTo>
                <a:lnTo>
                  <a:pt x="1311910" y="52704"/>
                </a:lnTo>
                <a:lnTo>
                  <a:pt x="1314449" y="46354"/>
                </a:lnTo>
                <a:lnTo>
                  <a:pt x="1311910" y="40004"/>
                </a:lnTo>
                <a:lnTo>
                  <a:pt x="1305560" y="37465"/>
                </a:lnTo>
                <a:close/>
              </a:path>
            </a:pathLst>
          </a:custGeom>
          <a:solidFill>
            <a:srgbClr val="e8e2c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61" name="bg object 77" descr=""/>
          <p:cNvPicPr/>
          <p:nvPr/>
        </p:nvPicPr>
        <p:blipFill>
          <a:blip r:embed="rId37"/>
          <a:stretch/>
        </p:blipFill>
        <p:spPr>
          <a:xfrm>
            <a:off x="6906960" y="2109600"/>
            <a:ext cx="140760" cy="140040"/>
          </a:xfrm>
          <a:prstGeom prst="rect">
            <a:avLst/>
          </a:prstGeom>
          <a:ln w="0">
            <a:noFill/>
          </a:ln>
        </p:spPr>
      </p:pic>
      <p:sp>
        <p:nvSpPr>
          <p:cNvPr id="62" name="bg object 78"/>
          <p:cNvSpPr/>
          <p:nvPr/>
        </p:nvSpPr>
        <p:spPr>
          <a:xfrm>
            <a:off x="6189840" y="1291680"/>
            <a:ext cx="1218240" cy="1279080"/>
          </a:xfrm>
          <a:custGeom>
            <a:avLst/>
            <a:gdLst/>
            <a:ahLst/>
            <a:rect l="l" t="t" r="r" b="b"/>
            <a:pathLst>
              <a:path w="1218565" h="1279525">
                <a:moveTo>
                  <a:pt x="22225" y="0"/>
                </a:moveTo>
                <a:lnTo>
                  <a:pt x="12065" y="0"/>
                </a:lnTo>
                <a:lnTo>
                  <a:pt x="0" y="12065"/>
                </a:lnTo>
                <a:lnTo>
                  <a:pt x="0" y="22225"/>
                </a:lnTo>
                <a:lnTo>
                  <a:pt x="9525" y="31115"/>
                </a:lnTo>
                <a:lnTo>
                  <a:pt x="15240" y="33020"/>
                </a:lnTo>
                <a:lnTo>
                  <a:pt x="20320" y="32385"/>
                </a:lnTo>
                <a:lnTo>
                  <a:pt x="27305" y="31750"/>
                </a:lnTo>
                <a:lnTo>
                  <a:pt x="31750" y="26670"/>
                </a:lnTo>
                <a:lnTo>
                  <a:pt x="32385" y="20320"/>
                </a:lnTo>
                <a:lnTo>
                  <a:pt x="33655" y="15240"/>
                </a:lnTo>
                <a:lnTo>
                  <a:pt x="31750" y="9525"/>
                </a:lnTo>
                <a:lnTo>
                  <a:pt x="22225" y="0"/>
                </a:lnTo>
                <a:close/>
                <a:moveTo>
                  <a:pt x="174625" y="1182370"/>
                </a:moveTo>
                <a:lnTo>
                  <a:pt x="168275" y="1182370"/>
                </a:lnTo>
                <a:lnTo>
                  <a:pt x="163195" y="1185545"/>
                </a:lnTo>
                <a:lnTo>
                  <a:pt x="160020" y="1190625"/>
                </a:lnTo>
                <a:lnTo>
                  <a:pt x="160020" y="1196975"/>
                </a:lnTo>
                <a:lnTo>
                  <a:pt x="161290" y="1200785"/>
                </a:lnTo>
                <a:lnTo>
                  <a:pt x="163830" y="1203960"/>
                </a:lnTo>
                <a:lnTo>
                  <a:pt x="167005" y="1205229"/>
                </a:lnTo>
                <a:lnTo>
                  <a:pt x="167640" y="1205865"/>
                </a:lnTo>
                <a:lnTo>
                  <a:pt x="173990" y="1207135"/>
                </a:lnTo>
                <a:lnTo>
                  <a:pt x="179070" y="1205229"/>
                </a:lnTo>
                <a:lnTo>
                  <a:pt x="182880" y="1200150"/>
                </a:lnTo>
                <a:lnTo>
                  <a:pt x="183515" y="1194435"/>
                </a:lnTo>
                <a:lnTo>
                  <a:pt x="183515" y="1191895"/>
                </a:lnTo>
                <a:lnTo>
                  <a:pt x="182880" y="1189990"/>
                </a:lnTo>
                <a:lnTo>
                  <a:pt x="179705" y="1185545"/>
                </a:lnTo>
                <a:lnTo>
                  <a:pt x="177800" y="1183640"/>
                </a:lnTo>
                <a:lnTo>
                  <a:pt x="174625" y="1182370"/>
                </a:lnTo>
                <a:close/>
                <a:moveTo>
                  <a:pt x="182880" y="216535"/>
                </a:moveTo>
                <a:lnTo>
                  <a:pt x="178435" y="218440"/>
                </a:lnTo>
                <a:lnTo>
                  <a:pt x="175895" y="222885"/>
                </a:lnTo>
                <a:lnTo>
                  <a:pt x="176530" y="227965"/>
                </a:lnTo>
                <a:lnTo>
                  <a:pt x="177800" y="229235"/>
                </a:lnTo>
                <a:lnTo>
                  <a:pt x="178435" y="230504"/>
                </a:lnTo>
                <a:lnTo>
                  <a:pt x="179705" y="231775"/>
                </a:lnTo>
                <a:lnTo>
                  <a:pt x="185420" y="234315"/>
                </a:lnTo>
                <a:lnTo>
                  <a:pt x="191135" y="231775"/>
                </a:lnTo>
                <a:lnTo>
                  <a:pt x="193675" y="226060"/>
                </a:lnTo>
                <a:lnTo>
                  <a:pt x="191135" y="220345"/>
                </a:lnTo>
                <a:lnTo>
                  <a:pt x="190500" y="219075"/>
                </a:lnTo>
                <a:lnTo>
                  <a:pt x="189230" y="217804"/>
                </a:lnTo>
                <a:lnTo>
                  <a:pt x="187960" y="217170"/>
                </a:lnTo>
                <a:lnTo>
                  <a:pt x="182880" y="216535"/>
                </a:lnTo>
                <a:close/>
                <a:moveTo>
                  <a:pt x="516420" y="1130300"/>
                </a:moveTo>
                <a:lnTo>
                  <a:pt x="510540" y="1130300"/>
                </a:lnTo>
                <a:lnTo>
                  <a:pt x="533400" y="1156335"/>
                </a:lnTo>
                <a:lnTo>
                  <a:pt x="516420" y="1130300"/>
                </a:lnTo>
                <a:close/>
                <a:moveTo>
                  <a:pt x="488315" y="1097279"/>
                </a:moveTo>
                <a:lnTo>
                  <a:pt x="508000" y="1126490"/>
                </a:lnTo>
                <a:lnTo>
                  <a:pt x="481329" y="1149350"/>
                </a:lnTo>
                <a:lnTo>
                  <a:pt x="510540" y="1130300"/>
                </a:lnTo>
                <a:lnTo>
                  <a:pt x="516420" y="1130300"/>
                </a:lnTo>
                <a:lnTo>
                  <a:pt x="514350" y="1127125"/>
                </a:lnTo>
                <a:lnTo>
                  <a:pt x="518689" y="1123315"/>
                </a:lnTo>
                <a:lnTo>
                  <a:pt x="511810" y="1123315"/>
                </a:lnTo>
                <a:lnTo>
                  <a:pt x="488315" y="1097279"/>
                </a:lnTo>
                <a:close/>
                <a:moveTo>
                  <a:pt x="540385" y="1104265"/>
                </a:moveTo>
                <a:lnTo>
                  <a:pt x="511810" y="1123315"/>
                </a:lnTo>
                <a:lnTo>
                  <a:pt x="518689" y="1123315"/>
                </a:lnTo>
                <a:lnTo>
                  <a:pt x="540385" y="1104265"/>
                </a:lnTo>
                <a:close/>
                <a:moveTo>
                  <a:pt x="723900" y="626110"/>
                </a:moveTo>
                <a:lnTo>
                  <a:pt x="717550" y="628650"/>
                </a:lnTo>
                <a:lnTo>
                  <a:pt x="715010" y="629920"/>
                </a:lnTo>
                <a:lnTo>
                  <a:pt x="713104" y="630554"/>
                </a:lnTo>
                <a:lnTo>
                  <a:pt x="711200" y="632460"/>
                </a:lnTo>
                <a:lnTo>
                  <a:pt x="708660" y="640079"/>
                </a:lnTo>
                <a:lnTo>
                  <a:pt x="711835" y="646429"/>
                </a:lnTo>
                <a:lnTo>
                  <a:pt x="717550" y="649604"/>
                </a:lnTo>
                <a:lnTo>
                  <a:pt x="725170" y="647065"/>
                </a:lnTo>
                <a:lnTo>
                  <a:pt x="727710" y="645160"/>
                </a:lnTo>
                <a:lnTo>
                  <a:pt x="728345" y="643254"/>
                </a:lnTo>
                <a:lnTo>
                  <a:pt x="729615" y="640715"/>
                </a:lnTo>
                <a:lnTo>
                  <a:pt x="732154" y="633729"/>
                </a:lnTo>
                <a:lnTo>
                  <a:pt x="723900" y="626110"/>
                </a:lnTo>
                <a:close/>
                <a:moveTo>
                  <a:pt x="739775" y="1224915"/>
                </a:moveTo>
                <a:lnTo>
                  <a:pt x="734060" y="1229995"/>
                </a:lnTo>
                <a:lnTo>
                  <a:pt x="739140" y="1235710"/>
                </a:lnTo>
                <a:lnTo>
                  <a:pt x="739140" y="1236345"/>
                </a:lnTo>
                <a:lnTo>
                  <a:pt x="741679" y="1238885"/>
                </a:lnTo>
                <a:lnTo>
                  <a:pt x="744220" y="1238250"/>
                </a:lnTo>
                <a:lnTo>
                  <a:pt x="747395" y="1235075"/>
                </a:lnTo>
                <a:lnTo>
                  <a:pt x="748029" y="1232535"/>
                </a:lnTo>
                <a:lnTo>
                  <a:pt x="745490" y="1229995"/>
                </a:lnTo>
                <a:lnTo>
                  <a:pt x="744854" y="1229995"/>
                </a:lnTo>
                <a:lnTo>
                  <a:pt x="743585" y="1228090"/>
                </a:lnTo>
                <a:lnTo>
                  <a:pt x="739775" y="1224915"/>
                </a:lnTo>
                <a:close/>
                <a:moveTo>
                  <a:pt x="820420" y="1140460"/>
                </a:moveTo>
                <a:lnTo>
                  <a:pt x="816610" y="1144270"/>
                </a:lnTo>
                <a:lnTo>
                  <a:pt x="819150" y="1146810"/>
                </a:lnTo>
                <a:lnTo>
                  <a:pt x="821690" y="1149985"/>
                </a:lnTo>
                <a:lnTo>
                  <a:pt x="826135" y="1145540"/>
                </a:lnTo>
                <a:lnTo>
                  <a:pt x="820420" y="1140460"/>
                </a:lnTo>
                <a:close/>
                <a:moveTo>
                  <a:pt x="951229" y="1087754"/>
                </a:moveTo>
                <a:lnTo>
                  <a:pt x="944245" y="1091565"/>
                </a:lnTo>
                <a:lnTo>
                  <a:pt x="940435" y="1099185"/>
                </a:lnTo>
                <a:lnTo>
                  <a:pt x="941070" y="1108075"/>
                </a:lnTo>
                <a:lnTo>
                  <a:pt x="957579" y="1121410"/>
                </a:lnTo>
                <a:lnTo>
                  <a:pt x="963929" y="1120775"/>
                </a:lnTo>
                <a:lnTo>
                  <a:pt x="969010" y="1116965"/>
                </a:lnTo>
                <a:lnTo>
                  <a:pt x="972820" y="1111250"/>
                </a:lnTo>
                <a:lnTo>
                  <a:pt x="974090" y="1104900"/>
                </a:lnTo>
                <a:lnTo>
                  <a:pt x="972820" y="1099185"/>
                </a:lnTo>
                <a:lnTo>
                  <a:pt x="951229" y="1087754"/>
                </a:lnTo>
                <a:close/>
                <a:moveTo>
                  <a:pt x="968375" y="1162685"/>
                </a:moveTo>
                <a:lnTo>
                  <a:pt x="963295" y="1167765"/>
                </a:lnTo>
                <a:lnTo>
                  <a:pt x="963929" y="1172845"/>
                </a:lnTo>
                <a:lnTo>
                  <a:pt x="963929" y="1175385"/>
                </a:lnTo>
                <a:lnTo>
                  <a:pt x="963295" y="1176020"/>
                </a:lnTo>
                <a:lnTo>
                  <a:pt x="965200" y="1183640"/>
                </a:lnTo>
                <a:lnTo>
                  <a:pt x="971550" y="1188085"/>
                </a:lnTo>
                <a:lnTo>
                  <a:pt x="979170" y="1189354"/>
                </a:lnTo>
                <a:lnTo>
                  <a:pt x="986154" y="1185545"/>
                </a:lnTo>
                <a:lnTo>
                  <a:pt x="989965" y="1178560"/>
                </a:lnTo>
                <a:lnTo>
                  <a:pt x="988695" y="1170940"/>
                </a:lnTo>
                <a:lnTo>
                  <a:pt x="984250" y="1164590"/>
                </a:lnTo>
                <a:lnTo>
                  <a:pt x="979169" y="1163320"/>
                </a:lnTo>
                <a:lnTo>
                  <a:pt x="973454" y="1163320"/>
                </a:lnTo>
                <a:lnTo>
                  <a:pt x="968375" y="1162685"/>
                </a:lnTo>
                <a:close/>
                <a:moveTo>
                  <a:pt x="976629" y="1162685"/>
                </a:moveTo>
                <a:lnTo>
                  <a:pt x="975995" y="1163320"/>
                </a:lnTo>
                <a:lnTo>
                  <a:pt x="979169" y="1163320"/>
                </a:lnTo>
                <a:lnTo>
                  <a:pt x="976629" y="1162685"/>
                </a:lnTo>
                <a:close/>
                <a:moveTo>
                  <a:pt x="1039495" y="919479"/>
                </a:moveTo>
                <a:lnTo>
                  <a:pt x="1033779" y="925195"/>
                </a:lnTo>
                <a:lnTo>
                  <a:pt x="1041400" y="932815"/>
                </a:lnTo>
                <a:lnTo>
                  <a:pt x="1047115" y="927100"/>
                </a:lnTo>
                <a:lnTo>
                  <a:pt x="1039495" y="919479"/>
                </a:lnTo>
                <a:close/>
                <a:moveTo>
                  <a:pt x="1194435" y="1264285"/>
                </a:moveTo>
                <a:lnTo>
                  <a:pt x="1188085" y="1270635"/>
                </a:lnTo>
                <a:lnTo>
                  <a:pt x="1196340" y="1279525"/>
                </a:lnTo>
                <a:lnTo>
                  <a:pt x="1202690" y="1272540"/>
                </a:lnTo>
                <a:lnTo>
                  <a:pt x="1194435" y="1264285"/>
                </a:lnTo>
                <a:close/>
                <a:moveTo>
                  <a:pt x="1205229" y="507365"/>
                </a:moveTo>
                <a:lnTo>
                  <a:pt x="1200150" y="508000"/>
                </a:lnTo>
                <a:lnTo>
                  <a:pt x="1195070" y="511175"/>
                </a:lnTo>
                <a:lnTo>
                  <a:pt x="1190625" y="515620"/>
                </a:lnTo>
                <a:lnTo>
                  <a:pt x="1189354" y="523240"/>
                </a:lnTo>
                <a:lnTo>
                  <a:pt x="1193165" y="529590"/>
                </a:lnTo>
                <a:lnTo>
                  <a:pt x="1199515" y="533400"/>
                </a:lnTo>
                <a:lnTo>
                  <a:pt x="1207135" y="531495"/>
                </a:lnTo>
                <a:lnTo>
                  <a:pt x="1209675" y="530225"/>
                </a:lnTo>
                <a:lnTo>
                  <a:pt x="1213485" y="526415"/>
                </a:lnTo>
                <a:lnTo>
                  <a:pt x="1217929" y="521335"/>
                </a:lnTo>
                <a:lnTo>
                  <a:pt x="1218565" y="512445"/>
                </a:lnTo>
                <a:lnTo>
                  <a:pt x="1211579" y="509270"/>
                </a:lnTo>
                <a:lnTo>
                  <a:pt x="1205229" y="507365"/>
                </a:lnTo>
                <a:close/>
              </a:path>
            </a:pathLst>
          </a:custGeom>
          <a:solidFill>
            <a:srgbClr val="e8e2c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63" name="bg object 79" descr=""/>
          <p:cNvPicPr/>
          <p:nvPr/>
        </p:nvPicPr>
        <p:blipFill>
          <a:blip r:embed="rId38"/>
          <a:stretch/>
        </p:blipFill>
        <p:spPr>
          <a:xfrm>
            <a:off x="5195520" y="2150640"/>
            <a:ext cx="77040" cy="77040"/>
          </a:xfrm>
          <a:prstGeom prst="rect">
            <a:avLst/>
          </a:prstGeom>
          <a:ln w="0">
            <a:noFill/>
          </a:ln>
        </p:spPr>
      </p:pic>
      <p:pic>
        <p:nvPicPr>
          <p:cNvPr id="64" name="bg object 80" descr=""/>
          <p:cNvPicPr/>
          <p:nvPr/>
        </p:nvPicPr>
        <p:blipFill>
          <a:blip r:embed="rId39"/>
          <a:stretch/>
        </p:blipFill>
        <p:spPr>
          <a:xfrm>
            <a:off x="5282640" y="2744640"/>
            <a:ext cx="77040" cy="77040"/>
          </a:xfrm>
          <a:prstGeom prst="rect">
            <a:avLst/>
          </a:prstGeom>
          <a:ln w="0">
            <a:noFill/>
          </a:ln>
        </p:spPr>
      </p:pic>
      <p:sp>
        <p:nvSpPr>
          <p:cNvPr id="65" name="bg object 81"/>
          <p:cNvSpPr/>
          <p:nvPr/>
        </p:nvSpPr>
        <p:spPr>
          <a:xfrm>
            <a:off x="5000760" y="1295280"/>
            <a:ext cx="1011240" cy="2036880"/>
          </a:xfrm>
          <a:custGeom>
            <a:avLst/>
            <a:gdLst/>
            <a:ahLst/>
            <a:rect l="l" t="t" r="r" b="b"/>
            <a:pathLst>
              <a:path w="1011554" h="2037079">
                <a:moveTo>
                  <a:pt x="10795" y="923925"/>
                </a:moveTo>
                <a:lnTo>
                  <a:pt x="3810" y="926464"/>
                </a:lnTo>
                <a:lnTo>
                  <a:pt x="635" y="934084"/>
                </a:lnTo>
                <a:lnTo>
                  <a:pt x="0" y="937259"/>
                </a:lnTo>
                <a:lnTo>
                  <a:pt x="635" y="939164"/>
                </a:lnTo>
                <a:lnTo>
                  <a:pt x="1904" y="941704"/>
                </a:lnTo>
                <a:lnTo>
                  <a:pt x="5079" y="948689"/>
                </a:lnTo>
                <a:lnTo>
                  <a:pt x="16510" y="948689"/>
                </a:lnTo>
                <a:lnTo>
                  <a:pt x="20954" y="939164"/>
                </a:lnTo>
                <a:lnTo>
                  <a:pt x="21589" y="937259"/>
                </a:lnTo>
                <a:lnTo>
                  <a:pt x="21589" y="934084"/>
                </a:lnTo>
                <a:lnTo>
                  <a:pt x="17779" y="926464"/>
                </a:lnTo>
                <a:lnTo>
                  <a:pt x="10795" y="923925"/>
                </a:lnTo>
                <a:close/>
                <a:moveTo>
                  <a:pt x="80010" y="1575434"/>
                </a:moveTo>
                <a:lnTo>
                  <a:pt x="67310" y="1575434"/>
                </a:lnTo>
                <a:lnTo>
                  <a:pt x="66039" y="1577339"/>
                </a:lnTo>
                <a:lnTo>
                  <a:pt x="66039" y="1581784"/>
                </a:lnTo>
                <a:lnTo>
                  <a:pt x="67310" y="1584325"/>
                </a:lnTo>
                <a:lnTo>
                  <a:pt x="74295" y="1584325"/>
                </a:lnTo>
                <a:lnTo>
                  <a:pt x="80010" y="1583689"/>
                </a:lnTo>
                <a:lnTo>
                  <a:pt x="80010" y="1575434"/>
                </a:lnTo>
                <a:close/>
                <a:moveTo>
                  <a:pt x="100964" y="65404"/>
                </a:moveTo>
                <a:lnTo>
                  <a:pt x="95250" y="71119"/>
                </a:lnTo>
                <a:lnTo>
                  <a:pt x="101600" y="77469"/>
                </a:lnTo>
                <a:lnTo>
                  <a:pt x="103504" y="80009"/>
                </a:lnTo>
                <a:lnTo>
                  <a:pt x="106045" y="79375"/>
                </a:lnTo>
                <a:lnTo>
                  <a:pt x="109220" y="76200"/>
                </a:lnTo>
                <a:lnTo>
                  <a:pt x="109854" y="73659"/>
                </a:lnTo>
                <a:lnTo>
                  <a:pt x="106679" y="70484"/>
                </a:lnTo>
                <a:lnTo>
                  <a:pt x="100964" y="65404"/>
                </a:lnTo>
                <a:close/>
                <a:moveTo>
                  <a:pt x="158750" y="1211579"/>
                </a:moveTo>
                <a:lnTo>
                  <a:pt x="145414" y="1211579"/>
                </a:lnTo>
                <a:lnTo>
                  <a:pt x="145414" y="1221739"/>
                </a:lnTo>
                <a:lnTo>
                  <a:pt x="158750" y="1221739"/>
                </a:lnTo>
                <a:lnTo>
                  <a:pt x="158750" y="1211579"/>
                </a:lnTo>
                <a:close/>
                <a:moveTo>
                  <a:pt x="198754" y="434339"/>
                </a:moveTo>
                <a:lnTo>
                  <a:pt x="193039" y="435609"/>
                </a:lnTo>
                <a:lnTo>
                  <a:pt x="187960" y="438784"/>
                </a:lnTo>
                <a:lnTo>
                  <a:pt x="183514" y="443229"/>
                </a:lnTo>
                <a:lnTo>
                  <a:pt x="182245" y="451484"/>
                </a:lnTo>
                <a:lnTo>
                  <a:pt x="186054" y="457834"/>
                </a:lnTo>
                <a:lnTo>
                  <a:pt x="192404" y="461644"/>
                </a:lnTo>
                <a:lnTo>
                  <a:pt x="200660" y="460375"/>
                </a:lnTo>
                <a:lnTo>
                  <a:pt x="205739" y="456564"/>
                </a:lnTo>
                <a:lnTo>
                  <a:pt x="207010" y="454025"/>
                </a:lnTo>
                <a:lnTo>
                  <a:pt x="212089" y="449579"/>
                </a:lnTo>
                <a:lnTo>
                  <a:pt x="212725" y="440054"/>
                </a:lnTo>
                <a:lnTo>
                  <a:pt x="205104" y="436244"/>
                </a:lnTo>
                <a:lnTo>
                  <a:pt x="198754" y="434339"/>
                </a:lnTo>
                <a:close/>
                <a:moveTo>
                  <a:pt x="238125" y="2027554"/>
                </a:moveTo>
                <a:lnTo>
                  <a:pt x="236854" y="2028825"/>
                </a:lnTo>
                <a:lnTo>
                  <a:pt x="233045" y="2032000"/>
                </a:lnTo>
                <a:lnTo>
                  <a:pt x="231139" y="2033904"/>
                </a:lnTo>
                <a:lnTo>
                  <a:pt x="234314" y="2037079"/>
                </a:lnTo>
                <a:lnTo>
                  <a:pt x="235585" y="2035175"/>
                </a:lnTo>
                <a:lnTo>
                  <a:pt x="240664" y="2030094"/>
                </a:lnTo>
                <a:lnTo>
                  <a:pt x="238125" y="2027554"/>
                </a:lnTo>
                <a:close/>
                <a:moveTo>
                  <a:pt x="320039" y="1807844"/>
                </a:moveTo>
                <a:lnTo>
                  <a:pt x="320039" y="1815464"/>
                </a:lnTo>
                <a:lnTo>
                  <a:pt x="324485" y="1814829"/>
                </a:lnTo>
                <a:lnTo>
                  <a:pt x="329564" y="1813559"/>
                </a:lnTo>
                <a:lnTo>
                  <a:pt x="329564" y="1809750"/>
                </a:lnTo>
                <a:lnTo>
                  <a:pt x="324485" y="1808479"/>
                </a:lnTo>
                <a:lnTo>
                  <a:pt x="320039" y="1807844"/>
                </a:lnTo>
                <a:close/>
                <a:moveTo>
                  <a:pt x="340360" y="0"/>
                </a:moveTo>
                <a:lnTo>
                  <a:pt x="334645" y="5714"/>
                </a:lnTo>
                <a:lnTo>
                  <a:pt x="335279" y="12064"/>
                </a:lnTo>
                <a:lnTo>
                  <a:pt x="335279" y="14604"/>
                </a:lnTo>
                <a:lnTo>
                  <a:pt x="337185" y="22225"/>
                </a:lnTo>
                <a:lnTo>
                  <a:pt x="343535" y="27304"/>
                </a:lnTo>
                <a:lnTo>
                  <a:pt x="351789" y="27939"/>
                </a:lnTo>
                <a:lnTo>
                  <a:pt x="358775" y="24129"/>
                </a:lnTo>
                <a:lnTo>
                  <a:pt x="362585" y="17144"/>
                </a:lnTo>
                <a:lnTo>
                  <a:pt x="361950" y="8889"/>
                </a:lnTo>
                <a:lnTo>
                  <a:pt x="356870" y="2539"/>
                </a:lnTo>
                <a:lnTo>
                  <a:pt x="349250" y="634"/>
                </a:lnTo>
                <a:lnTo>
                  <a:pt x="346075" y="634"/>
                </a:lnTo>
                <a:lnTo>
                  <a:pt x="340360" y="0"/>
                </a:lnTo>
                <a:close/>
                <a:moveTo>
                  <a:pt x="410210" y="302894"/>
                </a:moveTo>
                <a:lnTo>
                  <a:pt x="405129" y="308609"/>
                </a:lnTo>
                <a:lnTo>
                  <a:pt x="412114" y="315594"/>
                </a:lnTo>
                <a:lnTo>
                  <a:pt x="417195" y="309879"/>
                </a:lnTo>
                <a:lnTo>
                  <a:pt x="410210" y="302894"/>
                </a:lnTo>
                <a:close/>
                <a:moveTo>
                  <a:pt x="463550" y="1491614"/>
                </a:moveTo>
                <a:lnTo>
                  <a:pt x="453389" y="1491614"/>
                </a:lnTo>
                <a:lnTo>
                  <a:pt x="453389" y="1499869"/>
                </a:lnTo>
                <a:lnTo>
                  <a:pt x="463550" y="1499869"/>
                </a:lnTo>
                <a:lnTo>
                  <a:pt x="463550" y="1491614"/>
                </a:lnTo>
                <a:close/>
                <a:moveTo>
                  <a:pt x="520700" y="1174114"/>
                </a:moveTo>
                <a:lnTo>
                  <a:pt x="517525" y="1176019"/>
                </a:lnTo>
                <a:lnTo>
                  <a:pt x="516254" y="1176019"/>
                </a:lnTo>
                <a:lnTo>
                  <a:pt x="510539" y="1179194"/>
                </a:lnTo>
                <a:lnTo>
                  <a:pt x="508635" y="1184909"/>
                </a:lnTo>
                <a:lnTo>
                  <a:pt x="509270" y="1191259"/>
                </a:lnTo>
                <a:lnTo>
                  <a:pt x="513714" y="1195704"/>
                </a:lnTo>
                <a:lnTo>
                  <a:pt x="514985" y="1197609"/>
                </a:lnTo>
                <a:lnTo>
                  <a:pt x="516889" y="1198879"/>
                </a:lnTo>
                <a:lnTo>
                  <a:pt x="522604" y="1199514"/>
                </a:lnTo>
                <a:lnTo>
                  <a:pt x="525779" y="1200150"/>
                </a:lnTo>
                <a:lnTo>
                  <a:pt x="528954" y="1198244"/>
                </a:lnTo>
                <a:lnTo>
                  <a:pt x="533400" y="1193164"/>
                </a:lnTo>
                <a:lnTo>
                  <a:pt x="534670" y="1187450"/>
                </a:lnTo>
                <a:lnTo>
                  <a:pt x="533400" y="1181100"/>
                </a:lnTo>
                <a:lnTo>
                  <a:pt x="528954" y="1176654"/>
                </a:lnTo>
                <a:lnTo>
                  <a:pt x="525145" y="1174750"/>
                </a:lnTo>
                <a:lnTo>
                  <a:pt x="520700" y="1174114"/>
                </a:lnTo>
                <a:close/>
                <a:moveTo>
                  <a:pt x="565150" y="1913254"/>
                </a:moveTo>
                <a:lnTo>
                  <a:pt x="558164" y="1913254"/>
                </a:lnTo>
                <a:lnTo>
                  <a:pt x="552450" y="1914525"/>
                </a:lnTo>
                <a:lnTo>
                  <a:pt x="544195" y="1920239"/>
                </a:lnTo>
                <a:lnTo>
                  <a:pt x="541654" y="1929764"/>
                </a:lnTo>
                <a:lnTo>
                  <a:pt x="544195" y="1938654"/>
                </a:lnTo>
                <a:lnTo>
                  <a:pt x="552450" y="1943734"/>
                </a:lnTo>
                <a:lnTo>
                  <a:pt x="556260" y="1945004"/>
                </a:lnTo>
                <a:lnTo>
                  <a:pt x="560070" y="1945004"/>
                </a:lnTo>
                <a:lnTo>
                  <a:pt x="568960" y="1942464"/>
                </a:lnTo>
                <a:lnTo>
                  <a:pt x="574039" y="1938654"/>
                </a:lnTo>
                <a:lnTo>
                  <a:pt x="574675" y="1933575"/>
                </a:lnTo>
                <a:lnTo>
                  <a:pt x="574675" y="1932939"/>
                </a:lnTo>
                <a:lnTo>
                  <a:pt x="575945" y="1930400"/>
                </a:lnTo>
                <a:lnTo>
                  <a:pt x="576579" y="1927225"/>
                </a:lnTo>
                <a:lnTo>
                  <a:pt x="574675" y="1920875"/>
                </a:lnTo>
                <a:lnTo>
                  <a:pt x="572135" y="1918969"/>
                </a:lnTo>
                <a:lnTo>
                  <a:pt x="569595" y="1917700"/>
                </a:lnTo>
                <a:lnTo>
                  <a:pt x="565150" y="1913254"/>
                </a:lnTo>
                <a:close/>
                <a:moveTo>
                  <a:pt x="576579" y="106679"/>
                </a:moveTo>
                <a:lnTo>
                  <a:pt x="569595" y="113664"/>
                </a:lnTo>
                <a:lnTo>
                  <a:pt x="578485" y="121919"/>
                </a:lnTo>
                <a:lnTo>
                  <a:pt x="585470" y="115569"/>
                </a:lnTo>
                <a:lnTo>
                  <a:pt x="576579" y="106679"/>
                </a:lnTo>
                <a:close/>
                <a:moveTo>
                  <a:pt x="631825" y="600075"/>
                </a:moveTo>
                <a:lnTo>
                  <a:pt x="625475" y="605789"/>
                </a:lnTo>
                <a:lnTo>
                  <a:pt x="633095" y="612775"/>
                </a:lnTo>
                <a:lnTo>
                  <a:pt x="638810" y="607059"/>
                </a:lnTo>
                <a:lnTo>
                  <a:pt x="631825" y="600075"/>
                </a:lnTo>
                <a:close/>
                <a:moveTo>
                  <a:pt x="714375" y="1271904"/>
                </a:moveTo>
                <a:lnTo>
                  <a:pt x="701039" y="1271904"/>
                </a:lnTo>
                <a:lnTo>
                  <a:pt x="701039" y="1282064"/>
                </a:lnTo>
                <a:lnTo>
                  <a:pt x="714375" y="1282064"/>
                </a:lnTo>
                <a:lnTo>
                  <a:pt x="714375" y="1271904"/>
                </a:lnTo>
                <a:close/>
                <a:moveTo>
                  <a:pt x="714375" y="838200"/>
                </a:moveTo>
                <a:lnTo>
                  <a:pt x="711200" y="838200"/>
                </a:lnTo>
                <a:lnTo>
                  <a:pt x="704850" y="840739"/>
                </a:lnTo>
                <a:lnTo>
                  <a:pt x="702945" y="847089"/>
                </a:lnTo>
                <a:lnTo>
                  <a:pt x="704850" y="852804"/>
                </a:lnTo>
                <a:lnTo>
                  <a:pt x="711200" y="855344"/>
                </a:lnTo>
                <a:lnTo>
                  <a:pt x="714375" y="855344"/>
                </a:lnTo>
                <a:lnTo>
                  <a:pt x="723900" y="852804"/>
                </a:lnTo>
                <a:lnTo>
                  <a:pt x="723900" y="840739"/>
                </a:lnTo>
                <a:lnTo>
                  <a:pt x="714375" y="838200"/>
                </a:lnTo>
                <a:close/>
                <a:moveTo>
                  <a:pt x="715010" y="411479"/>
                </a:moveTo>
                <a:lnTo>
                  <a:pt x="708660" y="412114"/>
                </a:lnTo>
                <a:lnTo>
                  <a:pt x="703579" y="415925"/>
                </a:lnTo>
                <a:lnTo>
                  <a:pt x="699770" y="421639"/>
                </a:lnTo>
                <a:lnTo>
                  <a:pt x="698500" y="427354"/>
                </a:lnTo>
                <a:lnTo>
                  <a:pt x="699770" y="433704"/>
                </a:lnTo>
                <a:lnTo>
                  <a:pt x="721360" y="445134"/>
                </a:lnTo>
                <a:lnTo>
                  <a:pt x="728345" y="440689"/>
                </a:lnTo>
                <a:lnTo>
                  <a:pt x="732154" y="433704"/>
                </a:lnTo>
                <a:lnTo>
                  <a:pt x="731520" y="424814"/>
                </a:lnTo>
                <a:lnTo>
                  <a:pt x="715010" y="411479"/>
                </a:lnTo>
                <a:close/>
                <a:moveTo>
                  <a:pt x="758825" y="58419"/>
                </a:moveTo>
                <a:lnTo>
                  <a:pt x="752475" y="59689"/>
                </a:lnTo>
                <a:lnTo>
                  <a:pt x="750570" y="60325"/>
                </a:lnTo>
                <a:lnTo>
                  <a:pt x="746760" y="62229"/>
                </a:lnTo>
                <a:lnTo>
                  <a:pt x="746125" y="64134"/>
                </a:lnTo>
                <a:lnTo>
                  <a:pt x="741679" y="69850"/>
                </a:lnTo>
                <a:lnTo>
                  <a:pt x="741679" y="75564"/>
                </a:lnTo>
                <a:lnTo>
                  <a:pt x="749300" y="80009"/>
                </a:lnTo>
                <a:lnTo>
                  <a:pt x="749300" y="80644"/>
                </a:lnTo>
                <a:lnTo>
                  <a:pt x="757554" y="83184"/>
                </a:lnTo>
                <a:lnTo>
                  <a:pt x="753745" y="81914"/>
                </a:lnTo>
                <a:lnTo>
                  <a:pt x="753110" y="81279"/>
                </a:lnTo>
                <a:lnTo>
                  <a:pt x="762997" y="81279"/>
                </a:lnTo>
                <a:lnTo>
                  <a:pt x="767079" y="78104"/>
                </a:lnTo>
                <a:lnTo>
                  <a:pt x="769620" y="71119"/>
                </a:lnTo>
                <a:lnTo>
                  <a:pt x="766445" y="63500"/>
                </a:lnTo>
                <a:lnTo>
                  <a:pt x="763270" y="59689"/>
                </a:lnTo>
                <a:lnTo>
                  <a:pt x="758825" y="58419"/>
                </a:lnTo>
                <a:close/>
                <a:moveTo>
                  <a:pt x="762997" y="81279"/>
                </a:moveTo>
                <a:lnTo>
                  <a:pt x="753110" y="81279"/>
                </a:lnTo>
                <a:lnTo>
                  <a:pt x="761364" y="82550"/>
                </a:lnTo>
                <a:lnTo>
                  <a:pt x="762997" y="81279"/>
                </a:lnTo>
                <a:close/>
                <a:moveTo>
                  <a:pt x="765175" y="1424304"/>
                </a:moveTo>
                <a:lnTo>
                  <a:pt x="758825" y="1426209"/>
                </a:lnTo>
                <a:lnTo>
                  <a:pt x="755014" y="1431289"/>
                </a:lnTo>
                <a:lnTo>
                  <a:pt x="754379" y="1437004"/>
                </a:lnTo>
                <a:lnTo>
                  <a:pt x="756920" y="1442719"/>
                </a:lnTo>
                <a:lnTo>
                  <a:pt x="761364" y="1447800"/>
                </a:lnTo>
                <a:lnTo>
                  <a:pt x="768350" y="1447800"/>
                </a:lnTo>
                <a:lnTo>
                  <a:pt x="772160" y="1443989"/>
                </a:lnTo>
                <a:lnTo>
                  <a:pt x="772795" y="1442719"/>
                </a:lnTo>
                <a:lnTo>
                  <a:pt x="775335" y="1437004"/>
                </a:lnTo>
                <a:lnTo>
                  <a:pt x="774700" y="1431289"/>
                </a:lnTo>
                <a:lnTo>
                  <a:pt x="770889" y="1426209"/>
                </a:lnTo>
                <a:lnTo>
                  <a:pt x="765175" y="1424304"/>
                </a:lnTo>
                <a:close/>
                <a:moveTo>
                  <a:pt x="850900" y="382904"/>
                </a:moveTo>
                <a:lnTo>
                  <a:pt x="846454" y="387350"/>
                </a:lnTo>
                <a:lnTo>
                  <a:pt x="852170" y="392429"/>
                </a:lnTo>
                <a:lnTo>
                  <a:pt x="855979" y="388619"/>
                </a:lnTo>
                <a:lnTo>
                  <a:pt x="853439" y="385444"/>
                </a:lnTo>
                <a:lnTo>
                  <a:pt x="850900" y="382904"/>
                </a:lnTo>
                <a:close/>
                <a:moveTo>
                  <a:pt x="989329" y="2021204"/>
                </a:moveTo>
                <a:lnTo>
                  <a:pt x="987425" y="2021204"/>
                </a:lnTo>
                <a:lnTo>
                  <a:pt x="986154" y="2022475"/>
                </a:lnTo>
                <a:lnTo>
                  <a:pt x="979804" y="2022475"/>
                </a:lnTo>
                <a:lnTo>
                  <a:pt x="979804" y="2032000"/>
                </a:lnTo>
                <a:lnTo>
                  <a:pt x="984885" y="2031364"/>
                </a:lnTo>
                <a:lnTo>
                  <a:pt x="988695" y="2031364"/>
                </a:lnTo>
                <a:lnTo>
                  <a:pt x="989964" y="2030094"/>
                </a:lnTo>
                <a:lnTo>
                  <a:pt x="991870" y="2028825"/>
                </a:lnTo>
                <a:lnTo>
                  <a:pt x="993139" y="2026284"/>
                </a:lnTo>
                <a:lnTo>
                  <a:pt x="989964" y="2021839"/>
                </a:lnTo>
                <a:lnTo>
                  <a:pt x="989329" y="2021204"/>
                </a:lnTo>
                <a:close/>
                <a:moveTo>
                  <a:pt x="998854" y="861059"/>
                </a:moveTo>
                <a:lnTo>
                  <a:pt x="984885" y="861059"/>
                </a:lnTo>
                <a:lnTo>
                  <a:pt x="979170" y="863600"/>
                </a:lnTo>
                <a:lnTo>
                  <a:pt x="976629" y="868044"/>
                </a:lnTo>
                <a:lnTo>
                  <a:pt x="972185" y="873759"/>
                </a:lnTo>
                <a:lnTo>
                  <a:pt x="972185" y="880744"/>
                </a:lnTo>
                <a:lnTo>
                  <a:pt x="976629" y="885825"/>
                </a:lnTo>
                <a:lnTo>
                  <a:pt x="979170" y="890269"/>
                </a:lnTo>
                <a:lnTo>
                  <a:pt x="984885" y="893444"/>
                </a:lnTo>
                <a:lnTo>
                  <a:pt x="998854" y="893444"/>
                </a:lnTo>
                <a:lnTo>
                  <a:pt x="1006475" y="885825"/>
                </a:lnTo>
                <a:lnTo>
                  <a:pt x="1006475" y="868044"/>
                </a:lnTo>
                <a:lnTo>
                  <a:pt x="998854" y="861059"/>
                </a:lnTo>
                <a:close/>
                <a:moveTo>
                  <a:pt x="1003935" y="1411604"/>
                </a:moveTo>
                <a:lnTo>
                  <a:pt x="1003935" y="1418589"/>
                </a:lnTo>
                <a:lnTo>
                  <a:pt x="1007745" y="1417319"/>
                </a:lnTo>
                <a:lnTo>
                  <a:pt x="1010920" y="1417319"/>
                </a:lnTo>
                <a:lnTo>
                  <a:pt x="1011554" y="1416050"/>
                </a:lnTo>
                <a:lnTo>
                  <a:pt x="1011554" y="1414144"/>
                </a:lnTo>
                <a:lnTo>
                  <a:pt x="1010920" y="1412875"/>
                </a:lnTo>
                <a:lnTo>
                  <a:pt x="1009650" y="1412875"/>
                </a:lnTo>
                <a:lnTo>
                  <a:pt x="1007745" y="1412239"/>
                </a:lnTo>
                <a:lnTo>
                  <a:pt x="1003935" y="1411604"/>
                </a:lnTo>
                <a:close/>
              </a:path>
            </a:pathLst>
          </a:custGeom>
          <a:solidFill>
            <a:srgbClr val="e8e2c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66" name="bg object 82" descr=""/>
          <p:cNvPicPr/>
          <p:nvPr/>
        </p:nvPicPr>
        <p:blipFill>
          <a:blip r:embed="rId40"/>
          <a:stretch/>
        </p:blipFill>
        <p:spPr>
          <a:xfrm>
            <a:off x="3648600" y="3064680"/>
            <a:ext cx="1486800" cy="1193400"/>
          </a:xfrm>
          <a:prstGeom prst="rect">
            <a:avLst/>
          </a:prstGeom>
          <a:ln w="0">
            <a:noFill/>
          </a:ln>
        </p:spPr>
      </p:pic>
      <p:pic>
        <p:nvPicPr>
          <p:cNvPr id="67" name="bg object 83" descr=""/>
          <p:cNvPicPr/>
          <p:nvPr/>
        </p:nvPicPr>
        <p:blipFill>
          <a:blip r:embed="rId41"/>
          <a:stretch/>
        </p:blipFill>
        <p:spPr>
          <a:xfrm>
            <a:off x="2873520" y="2213640"/>
            <a:ext cx="2204280" cy="1815840"/>
          </a:xfrm>
          <a:prstGeom prst="rect">
            <a:avLst/>
          </a:prstGeom>
          <a:ln w="0">
            <a:noFill/>
          </a:ln>
        </p:spPr>
      </p:pic>
      <p:pic>
        <p:nvPicPr>
          <p:cNvPr id="68" name="bg object 84" descr=""/>
          <p:cNvPicPr/>
          <p:nvPr/>
        </p:nvPicPr>
        <p:blipFill>
          <a:blip r:embed="rId42"/>
          <a:stretch/>
        </p:blipFill>
        <p:spPr>
          <a:xfrm>
            <a:off x="802080" y="1996560"/>
            <a:ext cx="5968080" cy="3129480"/>
          </a:xfrm>
          <a:prstGeom prst="rect">
            <a:avLst/>
          </a:prstGeom>
          <a:ln w="0">
            <a:noFill/>
          </a:ln>
        </p:spPr>
      </p:pic>
      <p:sp>
        <p:nvSpPr>
          <p:cNvPr id="69" name="bg object 85"/>
          <p:cNvSpPr/>
          <p:nvPr/>
        </p:nvSpPr>
        <p:spPr>
          <a:xfrm>
            <a:off x="180360" y="7728480"/>
            <a:ext cx="7369920" cy="2945880"/>
          </a:xfrm>
          <a:custGeom>
            <a:avLst/>
            <a:gdLst/>
            <a:ahLst/>
            <a:rect l="l" t="t" r="r" b="b"/>
            <a:pathLst>
              <a:path w="7370445" h="2946400">
                <a:moveTo>
                  <a:pt x="0" y="0"/>
                </a:moveTo>
                <a:lnTo>
                  <a:pt x="0" y="2946398"/>
                </a:lnTo>
                <a:lnTo>
                  <a:pt x="7370444" y="2946398"/>
                </a:lnTo>
                <a:lnTo>
                  <a:pt x="7370444" y="483235"/>
                </a:lnTo>
                <a:lnTo>
                  <a:pt x="4339590" y="483235"/>
                </a:lnTo>
                <a:lnTo>
                  <a:pt x="4080510" y="481330"/>
                </a:lnTo>
                <a:lnTo>
                  <a:pt x="3757930" y="473075"/>
                </a:lnTo>
                <a:lnTo>
                  <a:pt x="3421380" y="457835"/>
                </a:lnTo>
                <a:lnTo>
                  <a:pt x="3069590" y="435610"/>
                </a:lnTo>
                <a:lnTo>
                  <a:pt x="2703195" y="405765"/>
                </a:lnTo>
                <a:lnTo>
                  <a:pt x="2320925" y="367030"/>
                </a:lnTo>
                <a:lnTo>
                  <a:pt x="1922780" y="319405"/>
                </a:lnTo>
                <a:lnTo>
                  <a:pt x="1508124" y="262890"/>
                </a:lnTo>
                <a:lnTo>
                  <a:pt x="1076325" y="196215"/>
                </a:lnTo>
                <a:lnTo>
                  <a:pt x="550544" y="105410"/>
                </a:lnTo>
                <a:lnTo>
                  <a:pt x="0" y="0"/>
                </a:lnTo>
                <a:close/>
                <a:moveTo>
                  <a:pt x="7370444" y="160019"/>
                </a:moveTo>
                <a:lnTo>
                  <a:pt x="6962139" y="240030"/>
                </a:lnTo>
                <a:lnTo>
                  <a:pt x="6669405" y="291465"/>
                </a:lnTo>
                <a:lnTo>
                  <a:pt x="6392545" y="335280"/>
                </a:lnTo>
                <a:lnTo>
                  <a:pt x="6136640" y="370840"/>
                </a:lnTo>
                <a:lnTo>
                  <a:pt x="5906770" y="398144"/>
                </a:lnTo>
                <a:lnTo>
                  <a:pt x="5666105" y="422910"/>
                </a:lnTo>
                <a:lnTo>
                  <a:pt x="5414010" y="443865"/>
                </a:lnTo>
                <a:lnTo>
                  <a:pt x="5151120" y="461010"/>
                </a:lnTo>
                <a:lnTo>
                  <a:pt x="4876165" y="473710"/>
                </a:lnTo>
                <a:lnTo>
                  <a:pt x="4588510" y="481330"/>
                </a:lnTo>
                <a:lnTo>
                  <a:pt x="7370444" y="483235"/>
                </a:lnTo>
                <a:lnTo>
                  <a:pt x="7370444" y="160019"/>
                </a:lnTo>
                <a:close/>
              </a:path>
            </a:pathLst>
          </a:custGeom>
          <a:solidFill>
            <a:srgbClr val="a6d2e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0" name="bg object 86"/>
          <p:cNvSpPr/>
          <p:nvPr/>
        </p:nvSpPr>
        <p:spPr>
          <a:xfrm>
            <a:off x="180360" y="6810840"/>
            <a:ext cx="7369920" cy="1029600"/>
          </a:xfrm>
          <a:custGeom>
            <a:avLst/>
            <a:gdLst/>
            <a:ahLst/>
            <a:rect l="l" t="t" r="r" b="b"/>
            <a:pathLst>
              <a:path w="7370445" h="1029970">
                <a:moveTo>
                  <a:pt x="822325" y="0"/>
                </a:moveTo>
                <a:lnTo>
                  <a:pt x="0" y="0"/>
                </a:lnTo>
                <a:lnTo>
                  <a:pt x="0" y="449579"/>
                </a:lnTo>
                <a:lnTo>
                  <a:pt x="99695" y="487679"/>
                </a:lnTo>
                <a:lnTo>
                  <a:pt x="155575" y="508000"/>
                </a:lnTo>
                <a:lnTo>
                  <a:pt x="281305" y="551179"/>
                </a:lnTo>
                <a:lnTo>
                  <a:pt x="423544" y="596900"/>
                </a:lnTo>
                <a:lnTo>
                  <a:pt x="500380" y="620395"/>
                </a:lnTo>
                <a:lnTo>
                  <a:pt x="666750" y="668019"/>
                </a:lnTo>
                <a:lnTo>
                  <a:pt x="848994" y="715644"/>
                </a:lnTo>
                <a:lnTo>
                  <a:pt x="946150" y="739140"/>
                </a:lnTo>
                <a:lnTo>
                  <a:pt x="1151255" y="784860"/>
                </a:lnTo>
                <a:lnTo>
                  <a:pt x="1259840" y="807085"/>
                </a:lnTo>
                <a:lnTo>
                  <a:pt x="1315085" y="817880"/>
                </a:lnTo>
                <a:lnTo>
                  <a:pt x="1428750" y="838835"/>
                </a:lnTo>
                <a:lnTo>
                  <a:pt x="1546224" y="859155"/>
                </a:lnTo>
                <a:lnTo>
                  <a:pt x="1666875" y="878205"/>
                </a:lnTo>
                <a:lnTo>
                  <a:pt x="1791335" y="895985"/>
                </a:lnTo>
                <a:lnTo>
                  <a:pt x="1983740" y="920750"/>
                </a:lnTo>
                <a:lnTo>
                  <a:pt x="2049780" y="928369"/>
                </a:lnTo>
                <a:lnTo>
                  <a:pt x="2117090" y="935355"/>
                </a:lnTo>
                <a:lnTo>
                  <a:pt x="2322195" y="954405"/>
                </a:lnTo>
                <a:lnTo>
                  <a:pt x="2463165" y="964565"/>
                </a:lnTo>
                <a:lnTo>
                  <a:pt x="2680970" y="977265"/>
                </a:lnTo>
                <a:lnTo>
                  <a:pt x="2613660" y="947419"/>
                </a:lnTo>
                <a:lnTo>
                  <a:pt x="2425065" y="878840"/>
                </a:lnTo>
                <a:lnTo>
                  <a:pt x="2137410" y="803910"/>
                </a:lnTo>
                <a:lnTo>
                  <a:pt x="1772285" y="753744"/>
                </a:lnTo>
                <a:lnTo>
                  <a:pt x="1760220" y="650240"/>
                </a:lnTo>
                <a:lnTo>
                  <a:pt x="1670685" y="448310"/>
                </a:lnTo>
                <a:lnTo>
                  <a:pt x="1576426" y="394970"/>
                </a:lnTo>
                <a:lnTo>
                  <a:pt x="942975" y="394970"/>
                </a:lnTo>
                <a:lnTo>
                  <a:pt x="941069" y="360679"/>
                </a:lnTo>
                <a:lnTo>
                  <a:pt x="927100" y="270510"/>
                </a:lnTo>
                <a:lnTo>
                  <a:pt x="891540" y="144145"/>
                </a:lnTo>
                <a:lnTo>
                  <a:pt x="822325" y="0"/>
                </a:lnTo>
                <a:close/>
                <a:moveTo>
                  <a:pt x="1424940" y="309245"/>
                </a:moveTo>
                <a:lnTo>
                  <a:pt x="942975" y="394970"/>
                </a:lnTo>
                <a:lnTo>
                  <a:pt x="1576426" y="394970"/>
                </a:lnTo>
                <a:lnTo>
                  <a:pt x="1424940" y="309245"/>
                </a:lnTo>
                <a:close/>
                <a:moveTo>
                  <a:pt x="4661535" y="810260"/>
                </a:moveTo>
                <a:lnTo>
                  <a:pt x="4402455" y="854710"/>
                </a:lnTo>
                <a:lnTo>
                  <a:pt x="4039870" y="1029969"/>
                </a:lnTo>
                <a:lnTo>
                  <a:pt x="4394835" y="1025525"/>
                </a:lnTo>
                <a:lnTo>
                  <a:pt x="5277485" y="975994"/>
                </a:lnTo>
                <a:lnTo>
                  <a:pt x="6223000" y="852805"/>
                </a:lnTo>
                <a:lnTo>
                  <a:pt x="4869815" y="852805"/>
                </a:lnTo>
                <a:lnTo>
                  <a:pt x="4817745" y="831850"/>
                </a:lnTo>
                <a:lnTo>
                  <a:pt x="4661535" y="810260"/>
                </a:lnTo>
                <a:close/>
                <a:moveTo>
                  <a:pt x="5346700" y="474979"/>
                </a:moveTo>
                <a:lnTo>
                  <a:pt x="5139690" y="545464"/>
                </a:lnTo>
                <a:lnTo>
                  <a:pt x="4869815" y="852805"/>
                </a:lnTo>
                <a:lnTo>
                  <a:pt x="6223000" y="852805"/>
                </a:lnTo>
                <a:lnTo>
                  <a:pt x="6412230" y="828675"/>
                </a:lnTo>
                <a:lnTo>
                  <a:pt x="7370444" y="570229"/>
                </a:lnTo>
                <a:lnTo>
                  <a:pt x="7370444" y="563879"/>
                </a:lnTo>
                <a:lnTo>
                  <a:pt x="5525135" y="563879"/>
                </a:lnTo>
                <a:lnTo>
                  <a:pt x="5478780" y="521335"/>
                </a:lnTo>
                <a:lnTo>
                  <a:pt x="5346700" y="474979"/>
                </a:lnTo>
                <a:close/>
                <a:moveTo>
                  <a:pt x="6083935" y="193039"/>
                </a:moveTo>
                <a:lnTo>
                  <a:pt x="5525135" y="563879"/>
                </a:lnTo>
                <a:lnTo>
                  <a:pt x="7370444" y="563879"/>
                </a:lnTo>
                <a:lnTo>
                  <a:pt x="7370444" y="510539"/>
                </a:lnTo>
                <a:lnTo>
                  <a:pt x="6680834" y="510539"/>
                </a:lnTo>
                <a:lnTo>
                  <a:pt x="6626225" y="398145"/>
                </a:lnTo>
                <a:lnTo>
                  <a:pt x="6438900" y="215264"/>
                </a:lnTo>
                <a:lnTo>
                  <a:pt x="6083935" y="193039"/>
                </a:lnTo>
                <a:close/>
                <a:moveTo>
                  <a:pt x="7370444" y="165735"/>
                </a:moveTo>
                <a:lnTo>
                  <a:pt x="7368539" y="165735"/>
                </a:lnTo>
                <a:lnTo>
                  <a:pt x="7327900" y="167639"/>
                </a:lnTo>
                <a:lnTo>
                  <a:pt x="7286625" y="171450"/>
                </a:lnTo>
                <a:lnTo>
                  <a:pt x="7244714" y="177800"/>
                </a:lnTo>
                <a:lnTo>
                  <a:pt x="7202169" y="186054"/>
                </a:lnTo>
                <a:lnTo>
                  <a:pt x="7158989" y="196850"/>
                </a:lnTo>
                <a:lnTo>
                  <a:pt x="7115809" y="209550"/>
                </a:lnTo>
                <a:lnTo>
                  <a:pt x="7072630" y="225425"/>
                </a:lnTo>
                <a:lnTo>
                  <a:pt x="7028814" y="243839"/>
                </a:lnTo>
                <a:lnTo>
                  <a:pt x="6985000" y="265429"/>
                </a:lnTo>
                <a:lnTo>
                  <a:pt x="6941184" y="290195"/>
                </a:lnTo>
                <a:lnTo>
                  <a:pt x="6897369" y="318135"/>
                </a:lnTo>
                <a:lnTo>
                  <a:pt x="6853555" y="349250"/>
                </a:lnTo>
                <a:lnTo>
                  <a:pt x="6809739" y="383539"/>
                </a:lnTo>
                <a:lnTo>
                  <a:pt x="6766559" y="422275"/>
                </a:lnTo>
                <a:lnTo>
                  <a:pt x="6723380" y="464185"/>
                </a:lnTo>
                <a:lnTo>
                  <a:pt x="6680834" y="510539"/>
                </a:lnTo>
                <a:lnTo>
                  <a:pt x="7370444" y="510539"/>
                </a:lnTo>
                <a:lnTo>
                  <a:pt x="7370444" y="165735"/>
                </a:lnTo>
                <a:close/>
              </a:path>
            </a:pathLst>
          </a:custGeom>
          <a:solidFill>
            <a:srgbClr val="89d7f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71" name="bg object 87" descr=""/>
          <p:cNvPicPr/>
          <p:nvPr/>
        </p:nvPicPr>
        <p:blipFill>
          <a:blip r:embed="rId43"/>
          <a:stretch/>
        </p:blipFill>
        <p:spPr>
          <a:xfrm>
            <a:off x="180360" y="8083440"/>
            <a:ext cx="7370640" cy="2593080"/>
          </a:xfrm>
          <a:prstGeom prst="rect">
            <a:avLst/>
          </a:prstGeom>
          <a:ln w="0">
            <a:noFill/>
          </a:ln>
        </p:spPr>
      </p:pic>
      <p:pic>
        <p:nvPicPr>
          <p:cNvPr id="72" name="bg object 88" descr=""/>
          <p:cNvPicPr/>
          <p:nvPr/>
        </p:nvPicPr>
        <p:blipFill>
          <a:blip r:embed="rId44"/>
          <a:stretch/>
        </p:blipFill>
        <p:spPr>
          <a:xfrm>
            <a:off x="1017360" y="196920"/>
            <a:ext cx="3100320" cy="2013840"/>
          </a:xfrm>
          <a:prstGeom prst="rect">
            <a:avLst/>
          </a:prstGeom>
          <a:ln w="0">
            <a:noFill/>
          </a:ln>
        </p:spPr>
      </p:pic>
      <p:sp>
        <p:nvSpPr>
          <p:cNvPr id="73" name="PlaceHolder 1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E1E0393-9E7C-4924-85D5-691B65C325B2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5"/>
    <p:sldLayoutId id="2147483650" r:id="rId46"/>
    <p:sldLayoutId id="2147483651" r:id="rId47"/>
    <p:sldLayoutId id="2147483652" r:id="rId48"/>
    <p:sldLayoutId id="2147483653" r:id="rId49"/>
    <p:sldLayoutId id="2147483654" r:id="rId50"/>
    <p:sldLayoutId id="2147483655" r:id="rId51"/>
    <p:sldLayoutId id="2147483656" r:id="rId52"/>
    <p:sldLayoutId id="2147483657" r:id="rId53"/>
    <p:sldLayoutId id="2147483658" r:id="rId54"/>
    <p:sldLayoutId id="2147483659" r:id="rId55"/>
    <p:sldLayoutId id="2147483660" r:id="rId56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object 2"/>
          <p:cNvSpPr/>
          <p:nvPr/>
        </p:nvSpPr>
        <p:spPr>
          <a:xfrm>
            <a:off x="1749600" y="5603400"/>
            <a:ext cx="4167720" cy="400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 marL="12600">
              <a:lnSpc>
                <a:spcPct val="100000"/>
              </a:lnSpc>
              <a:spcBef>
                <a:spcPts val="91"/>
              </a:spcBef>
              <a:buNone/>
              <a:tabLst>
                <a:tab algn="l" pos="1610280"/>
                <a:tab algn="l" pos="1930320"/>
              </a:tabLst>
            </a:pPr>
            <a:r>
              <a:rPr b="0" i="1" lang="en-US" sz="2550" spc="168" strike="noStrike">
                <a:solidFill>
                  <a:srgbClr val="243c50"/>
                </a:solidFill>
                <a:latin typeface="Century Gothic"/>
              </a:rPr>
              <a:t>"Verano</a:t>
            </a:r>
            <a:r>
              <a:rPr b="0" i="1" lang="en-US" sz="2550" spc="-1" strike="noStrike">
                <a:solidFill>
                  <a:srgbClr val="243c50"/>
                </a:solidFill>
                <a:latin typeface="Century Gothic"/>
              </a:rPr>
              <a:t>	</a:t>
            </a:r>
            <a:r>
              <a:rPr b="0" i="1" lang="en-US" sz="2550" spc="-52" strike="noStrike">
                <a:solidFill>
                  <a:srgbClr val="243c50"/>
                </a:solidFill>
                <a:latin typeface="Century Gothic"/>
              </a:rPr>
              <a:t>y</a:t>
            </a:r>
            <a:r>
              <a:rPr b="0" i="1" lang="en-US" sz="2550" spc="-1" strike="noStrike">
                <a:solidFill>
                  <a:srgbClr val="243c50"/>
                </a:solidFill>
                <a:latin typeface="Century Gothic"/>
              </a:rPr>
              <a:t>	</a:t>
            </a:r>
            <a:r>
              <a:rPr b="0" i="1" lang="en-US" sz="2550" spc="168" strike="noStrike">
                <a:solidFill>
                  <a:srgbClr val="243c50"/>
                </a:solidFill>
                <a:latin typeface="Century Gothic"/>
              </a:rPr>
              <a:t>vacaciones"</a:t>
            </a:r>
            <a:endParaRPr b="0" lang="en-US" sz="25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2022-07-29T04:59:25Z</dcterms:created>
  <dc:creator/>
  <dc:description/>
  <dc:language>en-US</dc:language>
  <cp:lastModifiedBy/>
  <dcterms:modified xsi:type="dcterms:W3CDTF">2022-07-29T04:59:25Z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