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AA4418E-624F-47F3-9EB1-AF123CC7FB9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C167FBE-D700-4DFB-AD31-5CB4306C5FD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3AE254E-2F14-4653-8DCB-718FB9455B4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7615D2-6D13-4E8D-9AEC-5B11FA195E2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EA0DCC3-09E9-404B-A276-8D3A37CF587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97C62C9-464D-44CF-A9C3-D6A2F95B8A4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0FC80E5-C9A9-4FD3-9710-5E150AA713B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B3EC8B8-2312-4B0D-99BD-01E477C9BA2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E22ADE2-4C69-4B7D-9FB0-4281DD97534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57B05FB-1768-4B83-8FBD-A945C9388ED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89743AA-50A6-42CC-B008-FFD9A8358F2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D2E896-5172-4BC0-B437-8A6771DDA8A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ffdea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bg object 17" descr=""/>
          <p:cNvPicPr/>
          <p:nvPr/>
        </p:nvPicPr>
        <p:blipFill>
          <a:blip r:embed="rId2"/>
          <a:stretch/>
        </p:blipFill>
        <p:spPr>
          <a:xfrm>
            <a:off x="4320" y="0"/>
            <a:ext cx="7546680" cy="565128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3"/>
          <a:stretch/>
        </p:blipFill>
        <p:spPr>
          <a:xfrm>
            <a:off x="1604160" y="0"/>
            <a:ext cx="5947200" cy="5250600"/>
          </a:xfrm>
          <a:prstGeom prst="rect">
            <a:avLst/>
          </a:prstGeom>
          <a:ln w="0"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4A51BE6-D9E7-400E-A0BA-5BE944653A3C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2"/>
          <p:cNvSpPr/>
          <p:nvPr/>
        </p:nvSpPr>
        <p:spPr>
          <a:xfrm>
            <a:off x="2009160" y="5432400"/>
            <a:ext cx="3125880" cy="34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040" bIns="0" anchor="t">
            <a:spAutoFit/>
          </a:bodyPr>
          <a:p>
            <a:pPr marL="12600">
              <a:lnSpc>
                <a:spcPct val="100000"/>
              </a:lnSpc>
              <a:spcBef>
                <a:spcPts val="111"/>
              </a:spcBef>
              <a:buNone/>
            </a:pPr>
            <a:r>
              <a:rPr b="0" i="1" lang="en-US" sz="2150" spc="162" strike="noStrike">
                <a:solidFill>
                  <a:srgbClr val="243c50"/>
                </a:solidFill>
                <a:latin typeface="Century Gothic"/>
              </a:rPr>
              <a:t>"El</a:t>
            </a:r>
            <a:r>
              <a:rPr b="0" i="1" lang="en-US" sz="2150" spc="293" strike="noStrike">
                <a:solidFill>
                  <a:srgbClr val="243c50"/>
                </a:solidFill>
                <a:latin typeface="Century Gothic"/>
              </a:rPr>
              <a:t> </a:t>
            </a:r>
            <a:r>
              <a:rPr b="0" i="1" lang="en-US" sz="2150" spc="267" strike="noStrike">
                <a:solidFill>
                  <a:srgbClr val="243c50"/>
                </a:solidFill>
                <a:latin typeface="Century Gothic"/>
              </a:rPr>
              <a:t>mes</a:t>
            </a:r>
            <a:r>
              <a:rPr b="0" i="1" lang="en-US" sz="2150" spc="287" strike="noStrike">
                <a:solidFill>
                  <a:srgbClr val="243c50"/>
                </a:solidFill>
                <a:latin typeface="Century Gothic"/>
              </a:rPr>
              <a:t> </a:t>
            </a:r>
            <a:r>
              <a:rPr b="0" i="1" lang="en-US" sz="2150" spc="214" strike="noStrike">
                <a:solidFill>
                  <a:srgbClr val="243c50"/>
                </a:solidFill>
                <a:latin typeface="Century Gothic"/>
              </a:rPr>
              <a:t>del</a:t>
            </a:r>
            <a:r>
              <a:rPr b="0" i="1" lang="en-US" sz="2150" spc="299" strike="noStrike">
                <a:solidFill>
                  <a:srgbClr val="243c50"/>
                </a:solidFill>
                <a:latin typeface="Century Gothic"/>
              </a:rPr>
              <a:t> </a:t>
            </a:r>
            <a:r>
              <a:rPr b="0" i="1" lang="en-US" sz="2150" spc="248" strike="noStrike">
                <a:solidFill>
                  <a:srgbClr val="243c50"/>
                </a:solidFill>
                <a:latin typeface="Century Gothic"/>
              </a:rPr>
              <a:t>verano"</a:t>
            </a:r>
            <a:endParaRPr b="0" lang="en-US" sz="2150" spc="-1" strike="noStrike">
              <a:latin typeface="Arial"/>
            </a:endParaRPr>
          </a:p>
        </p:txBody>
      </p:sp>
      <p:pic>
        <p:nvPicPr>
          <p:cNvPr id="43" name="object 3" descr=""/>
          <p:cNvPicPr/>
          <p:nvPr/>
        </p:nvPicPr>
        <p:blipFill>
          <a:blip r:embed="rId1"/>
          <a:stretch/>
        </p:blipFill>
        <p:spPr>
          <a:xfrm>
            <a:off x="2880" y="6339960"/>
            <a:ext cx="7546320" cy="4334040"/>
          </a:xfrm>
          <a:prstGeom prst="rect">
            <a:avLst/>
          </a:prstGeom>
          <a:ln w="0">
            <a:noFill/>
          </a:ln>
        </p:spPr>
      </p:pic>
      <p:grpSp>
        <p:nvGrpSpPr>
          <p:cNvPr id="44" name="object 4"/>
          <p:cNvGrpSpPr/>
          <p:nvPr/>
        </p:nvGrpSpPr>
        <p:grpSpPr>
          <a:xfrm>
            <a:off x="1117800" y="1105560"/>
            <a:ext cx="3131280" cy="2224800"/>
            <a:chOff x="1117800" y="1105560"/>
            <a:chExt cx="3131280" cy="2224800"/>
          </a:xfrm>
        </p:grpSpPr>
        <p:sp>
          <p:nvSpPr>
            <p:cNvPr id="45" name="object 5"/>
            <p:cNvSpPr/>
            <p:nvPr/>
          </p:nvSpPr>
          <p:spPr>
            <a:xfrm>
              <a:off x="1143360" y="2851200"/>
              <a:ext cx="667080" cy="479160"/>
            </a:xfrm>
            <a:custGeom>
              <a:avLst/>
              <a:gdLst/>
              <a:ahLst/>
              <a:rect l="l" t="t" r="r" b="b"/>
              <a:pathLst>
                <a:path w="667385" h="479425">
                  <a:moveTo>
                    <a:pt x="41592" y="0"/>
                  </a:moveTo>
                  <a:lnTo>
                    <a:pt x="33413" y="93472"/>
                  </a:lnTo>
                  <a:lnTo>
                    <a:pt x="77936" y="114376"/>
                  </a:lnTo>
                  <a:lnTo>
                    <a:pt x="299804" y="220166"/>
                  </a:lnTo>
                  <a:lnTo>
                    <a:pt x="388759" y="262127"/>
                  </a:lnTo>
                  <a:lnTo>
                    <a:pt x="293534" y="291806"/>
                  </a:lnTo>
                  <a:lnTo>
                    <a:pt x="103382" y="352210"/>
                  </a:lnTo>
                  <a:lnTo>
                    <a:pt x="8178" y="381888"/>
                  </a:lnTo>
                  <a:lnTo>
                    <a:pt x="0" y="475487"/>
                  </a:lnTo>
                  <a:lnTo>
                    <a:pt x="49025" y="459842"/>
                  </a:lnTo>
                  <a:lnTo>
                    <a:pt x="293656" y="380135"/>
                  </a:lnTo>
                  <a:lnTo>
                    <a:pt x="395839" y="347598"/>
                  </a:lnTo>
                  <a:lnTo>
                    <a:pt x="439686" y="334136"/>
                  </a:lnTo>
                  <a:lnTo>
                    <a:pt x="459308" y="329257"/>
                  </a:lnTo>
                  <a:lnTo>
                    <a:pt x="478929" y="326247"/>
                  </a:lnTo>
                  <a:lnTo>
                    <a:pt x="498551" y="325118"/>
                  </a:lnTo>
                  <a:lnTo>
                    <a:pt x="518172" y="325881"/>
                  </a:lnTo>
                  <a:lnTo>
                    <a:pt x="563267" y="353117"/>
                  </a:lnTo>
                  <a:lnTo>
                    <a:pt x="583813" y="394684"/>
                  </a:lnTo>
                  <a:lnTo>
                    <a:pt x="591620" y="444960"/>
                  </a:lnTo>
                  <a:lnTo>
                    <a:pt x="590689" y="472693"/>
                  </a:lnTo>
                  <a:lnTo>
                    <a:pt x="666000" y="479298"/>
                  </a:lnTo>
                  <a:lnTo>
                    <a:pt x="664492" y="411464"/>
                  </a:lnTo>
                  <a:lnTo>
                    <a:pt x="647077" y="348868"/>
                  </a:lnTo>
                  <a:lnTo>
                    <a:pt x="617280" y="298735"/>
                  </a:lnTo>
                  <a:lnTo>
                    <a:pt x="578243" y="267461"/>
                  </a:lnTo>
                  <a:lnTo>
                    <a:pt x="488649" y="223237"/>
                  </a:lnTo>
                  <a:lnTo>
                    <a:pt x="131218" y="44224"/>
                  </a:lnTo>
                  <a:lnTo>
                    <a:pt x="41592" y="0"/>
                  </a:lnTo>
                  <a:close/>
                </a:path>
              </a:pathLst>
            </a:custGeom>
            <a:solidFill>
              <a:srgbClr val="a2563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46" name="object 6" descr=""/>
            <p:cNvPicPr/>
            <p:nvPr/>
          </p:nvPicPr>
          <p:blipFill>
            <a:blip r:embed="rId2"/>
            <a:stretch/>
          </p:blipFill>
          <p:spPr>
            <a:xfrm>
              <a:off x="1478520" y="1105560"/>
              <a:ext cx="2770560" cy="1165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7" name="object 7"/>
            <p:cNvSpPr/>
            <p:nvPr/>
          </p:nvSpPr>
          <p:spPr>
            <a:xfrm>
              <a:off x="1117800" y="2825640"/>
              <a:ext cx="667080" cy="479160"/>
            </a:xfrm>
            <a:custGeom>
              <a:avLst/>
              <a:gdLst/>
              <a:ahLst/>
              <a:rect l="l" t="t" r="r" b="b"/>
              <a:pathLst>
                <a:path w="667385" h="479425">
                  <a:moveTo>
                    <a:pt x="41592" y="0"/>
                  </a:moveTo>
                  <a:lnTo>
                    <a:pt x="33413" y="93472"/>
                  </a:lnTo>
                  <a:lnTo>
                    <a:pt x="77936" y="114376"/>
                  </a:lnTo>
                  <a:lnTo>
                    <a:pt x="299804" y="220166"/>
                  </a:lnTo>
                  <a:lnTo>
                    <a:pt x="388759" y="262127"/>
                  </a:lnTo>
                  <a:lnTo>
                    <a:pt x="293541" y="291806"/>
                  </a:lnTo>
                  <a:lnTo>
                    <a:pt x="103404" y="352210"/>
                  </a:lnTo>
                  <a:lnTo>
                    <a:pt x="8178" y="381888"/>
                  </a:lnTo>
                  <a:lnTo>
                    <a:pt x="0" y="475487"/>
                  </a:lnTo>
                  <a:lnTo>
                    <a:pt x="49025" y="459842"/>
                  </a:lnTo>
                  <a:lnTo>
                    <a:pt x="293656" y="380135"/>
                  </a:lnTo>
                  <a:lnTo>
                    <a:pt x="395839" y="347598"/>
                  </a:lnTo>
                  <a:lnTo>
                    <a:pt x="439686" y="334136"/>
                  </a:lnTo>
                  <a:lnTo>
                    <a:pt x="459308" y="329257"/>
                  </a:lnTo>
                  <a:lnTo>
                    <a:pt x="478929" y="326247"/>
                  </a:lnTo>
                  <a:lnTo>
                    <a:pt x="498551" y="325118"/>
                  </a:lnTo>
                  <a:lnTo>
                    <a:pt x="518172" y="325881"/>
                  </a:lnTo>
                  <a:lnTo>
                    <a:pt x="563267" y="353117"/>
                  </a:lnTo>
                  <a:lnTo>
                    <a:pt x="583813" y="394684"/>
                  </a:lnTo>
                  <a:lnTo>
                    <a:pt x="591620" y="444960"/>
                  </a:lnTo>
                  <a:lnTo>
                    <a:pt x="590689" y="472693"/>
                  </a:lnTo>
                  <a:lnTo>
                    <a:pt x="666000" y="479298"/>
                  </a:lnTo>
                  <a:lnTo>
                    <a:pt x="664492" y="411464"/>
                  </a:lnTo>
                  <a:lnTo>
                    <a:pt x="647077" y="348868"/>
                  </a:lnTo>
                  <a:lnTo>
                    <a:pt x="617280" y="298735"/>
                  </a:lnTo>
                  <a:lnTo>
                    <a:pt x="578243" y="267461"/>
                  </a:lnTo>
                  <a:lnTo>
                    <a:pt x="488649" y="223237"/>
                  </a:lnTo>
                  <a:lnTo>
                    <a:pt x="131218" y="44224"/>
                  </a:lnTo>
                  <a:lnTo>
                    <a:pt x="41592" y="0"/>
                  </a:lnTo>
                  <a:close/>
                </a:path>
              </a:pathLst>
            </a:custGeom>
            <a:solidFill>
              <a:srgbClr val="f8bd1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" name="object 8"/>
            <p:cNvSpPr/>
            <p:nvPr/>
          </p:nvSpPr>
          <p:spPr>
            <a:xfrm>
              <a:off x="1253880" y="2415960"/>
              <a:ext cx="580680" cy="471600"/>
            </a:xfrm>
            <a:custGeom>
              <a:avLst/>
              <a:gdLst/>
              <a:ahLst/>
              <a:rect l="l" t="t" r="r" b="b"/>
              <a:pathLst>
                <a:path w="581025" h="471805">
                  <a:moveTo>
                    <a:pt x="460415" y="93309"/>
                  </a:moveTo>
                  <a:lnTo>
                    <a:pt x="200022" y="93309"/>
                  </a:lnTo>
                  <a:lnTo>
                    <a:pt x="249409" y="106537"/>
                  </a:lnTo>
                  <a:lnTo>
                    <a:pt x="237600" y="121358"/>
                  </a:lnTo>
                  <a:lnTo>
                    <a:pt x="212579" y="163560"/>
                  </a:lnTo>
                  <a:lnTo>
                    <a:pt x="195061" y="212510"/>
                  </a:lnTo>
                  <a:lnTo>
                    <a:pt x="185115" y="259508"/>
                  </a:lnTo>
                  <a:lnTo>
                    <a:pt x="182933" y="304506"/>
                  </a:lnTo>
                  <a:lnTo>
                    <a:pt x="188703" y="347456"/>
                  </a:lnTo>
                  <a:lnTo>
                    <a:pt x="201256" y="386046"/>
                  </a:lnTo>
                  <a:lnTo>
                    <a:pt x="243889" y="442557"/>
                  </a:lnTo>
                  <a:lnTo>
                    <a:pt x="302108" y="468997"/>
                  </a:lnTo>
                  <a:lnTo>
                    <a:pt x="329784" y="471360"/>
                  </a:lnTo>
                  <a:lnTo>
                    <a:pt x="357437" y="467556"/>
                  </a:lnTo>
                  <a:lnTo>
                    <a:pt x="410937" y="443093"/>
                  </a:lnTo>
                  <a:lnTo>
                    <a:pt x="450752" y="401560"/>
                  </a:lnTo>
                  <a:lnTo>
                    <a:pt x="461207" y="381712"/>
                  </a:lnTo>
                  <a:lnTo>
                    <a:pt x="343893" y="381712"/>
                  </a:lnTo>
                  <a:lnTo>
                    <a:pt x="311639" y="374634"/>
                  </a:lnTo>
                  <a:lnTo>
                    <a:pt x="277476" y="347900"/>
                  </a:lnTo>
                  <a:lnTo>
                    <a:pt x="257410" y="302879"/>
                  </a:lnTo>
                  <a:lnTo>
                    <a:pt x="253445" y="275137"/>
                  </a:lnTo>
                  <a:lnTo>
                    <a:pt x="254648" y="246014"/>
                  </a:lnTo>
                  <a:lnTo>
                    <a:pt x="272269" y="183626"/>
                  </a:lnTo>
                  <a:lnTo>
                    <a:pt x="293111" y="147318"/>
                  </a:lnTo>
                  <a:lnTo>
                    <a:pt x="304654" y="130032"/>
                  </a:lnTo>
                  <a:lnTo>
                    <a:pt x="566530" y="130032"/>
                  </a:lnTo>
                  <a:lnTo>
                    <a:pt x="569485" y="124850"/>
                  </a:lnTo>
                  <a:lnTo>
                    <a:pt x="580752" y="100695"/>
                  </a:lnTo>
                  <a:lnTo>
                    <a:pt x="579865" y="100314"/>
                  </a:lnTo>
                  <a:lnTo>
                    <a:pt x="500774" y="100314"/>
                  </a:lnTo>
                  <a:lnTo>
                    <a:pt x="476076" y="98309"/>
                  </a:lnTo>
                  <a:lnTo>
                    <a:pt x="460415" y="93309"/>
                  </a:lnTo>
                  <a:close/>
                  <a:moveTo>
                    <a:pt x="566530" y="130032"/>
                  </a:moveTo>
                  <a:lnTo>
                    <a:pt x="304654" y="130032"/>
                  </a:lnTo>
                  <a:lnTo>
                    <a:pt x="410826" y="174990"/>
                  </a:lnTo>
                  <a:lnTo>
                    <a:pt x="424493" y="211387"/>
                  </a:lnTo>
                  <a:lnTo>
                    <a:pt x="430146" y="246808"/>
                  </a:lnTo>
                  <a:lnTo>
                    <a:pt x="427918" y="281181"/>
                  </a:lnTo>
                  <a:lnTo>
                    <a:pt x="417938" y="314436"/>
                  </a:lnTo>
                  <a:lnTo>
                    <a:pt x="397114" y="351577"/>
                  </a:lnTo>
                  <a:lnTo>
                    <a:pt x="372409" y="374015"/>
                  </a:lnTo>
                  <a:lnTo>
                    <a:pt x="343893" y="381712"/>
                  </a:lnTo>
                  <a:lnTo>
                    <a:pt x="461207" y="381712"/>
                  </a:lnTo>
                  <a:lnTo>
                    <a:pt x="464801" y="374888"/>
                  </a:lnTo>
                  <a:lnTo>
                    <a:pt x="482383" y="323433"/>
                  </a:lnTo>
                  <a:lnTo>
                    <a:pt x="489704" y="275903"/>
                  </a:lnTo>
                  <a:lnTo>
                    <a:pt x="489682" y="275137"/>
                  </a:lnTo>
                  <a:lnTo>
                    <a:pt x="486733" y="231905"/>
                  </a:lnTo>
                  <a:lnTo>
                    <a:pt x="473310" y="191881"/>
                  </a:lnTo>
                  <a:lnTo>
                    <a:pt x="490636" y="191502"/>
                  </a:lnTo>
                  <a:lnTo>
                    <a:pt x="534016" y="173339"/>
                  </a:lnTo>
                  <a:lnTo>
                    <a:pt x="557956" y="145065"/>
                  </a:lnTo>
                  <a:lnTo>
                    <a:pt x="566530" y="130032"/>
                  </a:lnTo>
                  <a:close/>
                  <a:moveTo>
                    <a:pt x="204404" y="0"/>
                  </a:moveTo>
                  <a:lnTo>
                    <a:pt x="132950" y="11668"/>
                  </a:lnTo>
                  <a:lnTo>
                    <a:pt x="73689" y="60134"/>
                  </a:lnTo>
                  <a:lnTo>
                    <a:pt x="47753" y="98821"/>
                  </a:lnTo>
                  <a:lnTo>
                    <a:pt x="24238" y="146796"/>
                  </a:lnTo>
                  <a:lnTo>
                    <a:pt x="10192" y="188483"/>
                  </a:lnTo>
                  <a:lnTo>
                    <a:pt x="1975" y="234553"/>
                  </a:lnTo>
                  <a:lnTo>
                    <a:pt x="0" y="281181"/>
                  </a:lnTo>
                  <a:lnTo>
                    <a:pt x="1252" y="298739"/>
                  </a:lnTo>
                  <a:lnTo>
                    <a:pt x="4287" y="315833"/>
                  </a:lnTo>
                  <a:lnTo>
                    <a:pt x="84817" y="307197"/>
                  </a:lnTo>
                  <a:lnTo>
                    <a:pt x="77632" y="275903"/>
                  </a:lnTo>
                  <a:lnTo>
                    <a:pt x="77531" y="242014"/>
                  </a:lnTo>
                  <a:lnTo>
                    <a:pt x="98152" y="166354"/>
                  </a:lnTo>
                  <a:lnTo>
                    <a:pt x="124394" y="123146"/>
                  </a:lnTo>
                  <a:lnTo>
                    <a:pt x="158350" y="98821"/>
                  </a:lnTo>
                  <a:lnTo>
                    <a:pt x="200022" y="93309"/>
                  </a:lnTo>
                  <a:lnTo>
                    <a:pt x="460415" y="93309"/>
                  </a:lnTo>
                  <a:lnTo>
                    <a:pt x="448545" y="89519"/>
                  </a:lnTo>
                  <a:lnTo>
                    <a:pt x="291192" y="22717"/>
                  </a:lnTo>
                  <a:lnTo>
                    <a:pt x="245839" y="7006"/>
                  </a:lnTo>
                  <a:lnTo>
                    <a:pt x="204404" y="0"/>
                  </a:lnTo>
                  <a:close/>
                  <a:moveTo>
                    <a:pt x="541763" y="84058"/>
                  </a:moveTo>
                  <a:lnTo>
                    <a:pt x="522662" y="95555"/>
                  </a:lnTo>
                  <a:lnTo>
                    <a:pt x="500774" y="100314"/>
                  </a:lnTo>
                  <a:lnTo>
                    <a:pt x="579865" y="100314"/>
                  </a:lnTo>
                  <a:lnTo>
                    <a:pt x="541763" y="84058"/>
                  </a:lnTo>
                  <a:close/>
                </a:path>
              </a:pathLst>
            </a:custGeom>
            <a:solidFill>
              <a:srgbClr val="a2563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" name="object 9"/>
            <p:cNvSpPr/>
            <p:nvPr/>
          </p:nvSpPr>
          <p:spPr>
            <a:xfrm>
              <a:off x="1228320" y="2390760"/>
              <a:ext cx="580680" cy="471600"/>
            </a:xfrm>
            <a:custGeom>
              <a:avLst/>
              <a:gdLst/>
              <a:ahLst/>
              <a:rect l="l" t="t" r="r" b="b"/>
              <a:pathLst>
                <a:path w="581025" h="471805">
                  <a:moveTo>
                    <a:pt x="460415" y="93309"/>
                  </a:moveTo>
                  <a:lnTo>
                    <a:pt x="200022" y="93309"/>
                  </a:lnTo>
                  <a:lnTo>
                    <a:pt x="249409" y="106537"/>
                  </a:lnTo>
                  <a:lnTo>
                    <a:pt x="237600" y="121358"/>
                  </a:lnTo>
                  <a:lnTo>
                    <a:pt x="212579" y="163560"/>
                  </a:lnTo>
                  <a:lnTo>
                    <a:pt x="195061" y="212510"/>
                  </a:lnTo>
                  <a:lnTo>
                    <a:pt x="185115" y="259508"/>
                  </a:lnTo>
                  <a:lnTo>
                    <a:pt x="182933" y="304506"/>
                  </a:lnTo>
                  <a:lnTo>
                    <a:pt x="188703" y="347456"/>
                  </a:lnTo>
                  <a:lnTo>
                    <a:pt x="201256" y="386046"/>
                  </a:lnTo>
                  <a:lnTo>
                    <a:pt x="243889" y="442557"/>
                  </a:lnTo>
                  <a:lnTo>
                    <a:pt x="302108" y="468997"/>
                  </a:lnTo>
                  <a:lnTo>
                    <a:pt x="329784" y="471360"/>
                  </a:lnTo>
                  <a:lnTo>
                    <a:pt x="357437" y="467556"/>
                  </a:lnTo>
                  <a:lnTo>
                    <a:pt x="410937" y="443093"/>
                  </a:lnTo>
                  <a:lnTo>
                    <a:pt x="450752" y="401560"/>
                  </a:lnTo>
                  <a:lnTo>
                    <a:pt x="461207" y="381712"/>
                  </a:lnTo>
                  <a:lnTo>
                    <a:pt x="343893" y="381712"/>
                  </a:lnTo>
                  <a:lnTo>
                    <a:pt x="311639" y="374634"/>
                  </a:lnTo>
                  <a:lnTo>
                    <a:pt x="277476" y="347900"/>
                  </a:lnTo>
                  <a:lnTo>
                    <a:pt x="257410" y="302879"/>
                  </a:lnTo>
                  <a:lnTo>
                    <a:pt x="253445" y="275137"/>
                  </a:lnTo>
                  <a:lnTo>
                    <a:pt x="254648" y="246014"/>
                  </a:lnTo>
                  <a:lnTo>
                    <a:pt x="272269" y="183626"/>
                  </a:lnTo>
                  <a:lnTo>
                    <a:pt x="293111" y="147318"/>
                  </a:lnTo>
                  <a:lnTo>
                    <a:pt x="304654" y="130032"/>
                  </a:lnTo>
                  <a:lnTo>
                    <a:pt x="566530" y="130032"/>
                  </a:lnTo>
                  <a:lnTo>
                    <a:pt x="569485" y="124850"/>
                  </a:lnTo>
                  <a:lnTo>
                    <a:pt x="580752" y="100695"/>
                  </a:lnTo>
                  <a:lnTo>
                    <a:pt x="579865" y="100314"/>
                  </a:lnTo>
                  <a:lnTo>
                    <a:pt x="500774" y="100314"/>
                  </a:lnTo>
                  <a:lnTo>
                    <a:pt x="476076" y="98309"/>
                  </a:lnTo>
                  <a:lnTo>
                    <a:pt x="460415" y="93309"/>
                  </a:lnTo>
                  <a:close/>
                  <a:moveTo>
                    <a:pt x="566530" y="130032"/>
                  </a:moveTo>
                  <a:lnTo>
                    <a:pt x="304654" y="130032"/>
                  </a:lnTo>
                  <a:lnTo>
                    <a:pt x="410826" y="174990"/>
                  </a:lnTo>
                  <a:lnTo>
                    <a:pt x="424493" y="211387"/>
                  </a:lnTo>
                  <a:lnTo>
                    <a:pt x="430146" y="246808"/>
                  </a:lnTo>
                  <a:lnTo>
                    <a:pt x="427918" y="281181"/>
                  </a:lnTo>
                  <a:lnTo>
                    <a:pt x="417938" y="314436"/>
                  </a:lnTo>
                  <a:lnTo>
                    <a:pt x="397114" y="351577"/>
                  </a:lnTo>
                  <a:lnTo>
                    <a:pt x="372409" y="374015"/>
                  </a:lnTo>
                  <a:lnTo>
                    <a:pt x="343893" y="381712"/>
                  </a:lnTo>
                  <a:lnTo>
                    <a:pt x="461207" y="381712"/>
                  </a:lnTo>
                  <a:lnTo>
                    <a:pt x="464801" y="374888"/>
                  </a:lnTo>
                  <a:lnTo>
                    <a:pt x="482383" y="323433"/>
                  </a:lnTo>
                  <a:lnTo>
                    <a:pt x="489704" y="275903"/>
                  </a:lnTo>
                  <a:lnTo>
                    <a:pt x="489682" y="275137"/>
                  </a:lnTo>
                  <a:lnTo>
                    <a:pt x="486733" y="231905"/>
                  </a:lnTo>
                  <a:lnTo>
                    <a:pt x="473310" y="191881"/>
                  </a:lnTo>
                  <a:lnTo>
                    <a:pt x="490636" y="191502"/>
                  </a:lnTo>
                  <a:lnTo>
                    <a:pt x="534016" y="173339"/>
                  </a:lnTo>
                  <a:lnTo>
                    <a:pt x="557956" y="145065"/>
                  </a:lnTo>
                  <a:lnTo>
                    <a:pt x="566530" y="130032"/>
                  </a:lnTo>
                  <a:close/>
                  <a:moveTo>
                    <a:pt x="204404" y="0"/>
                  </a:moveTo>
                  <a:lnTo>
                    <a:pt x="132950" y="11668"/>
                  </a:lnTo>
                  <a:lnTo>
                    <a:pt x="73694" y="60134"/>
                  </a:lnTo>
                  <a:lnTo>
                    <a:pt x="47769" y="98821"/>
                  </a:lnTo>
                  <a:lnTo>
                    <a:pt x="24276" y="146796"/>
                  </a:lnTo>
                  <a:lnTo>
                    <a:pt x="10197" y="188483"/>
                  </a:lnTo>
                  <a:lnTo>
                    <a:pt x="1975" y="234553"/>
                  </a:lnTo>
                  <a:lnTo>
                    <a:pt x="0" y="281181"/>
                  </a:lnTo>
                  <a:lnTo>
                    <a:pt x="1252" y="298739"/>
                  </a:lnTo>
                  <a:lnTo>
                    <a:pt x="4287" y="315833"/>
                  </a:lnTo>
                  <a:lnTo>
                    <a:pt x="84817" y="307197"/>
                  </a:lnTo>
                  <a:lnTo>
                    <a:pt x="77632" y="275903"/>
                  </a:lnTo>
                  <a:lnTo>
                    <a:pt x="77531" y="242014"/>
                  </a:lnTo>
                  <a:lnTo>
                    <a:pt x="98152" y="166354"/>
                  </a:lnTo>
                  <a:lnTo>
                    <a:pt x="124394" y="123146"/>
                  </a:lnTo>
                  <a:lnTo>
                    <a:pt x="158350" y="98821"/>
                  </a:lnTo>
                  <a:lnTo>
                    <a:pt x="200022" y="93309"/>
                  </a:lnTo>
                  <a:lnTo>
                    <a:pt x="460415" y="93309"/>
                  </a:lnTo>
                  <a:lnTo>
                    <a:pt x="448545" y="89519"/>
                  </a:lnTo>
                  <a:lnTo>
                    <a:pt x="291192" y="22717"/>
                  </a:lnTo>
                  <a:lnTo>
                    <a:pt x="245839" y="7006"/>
                  </a:lnTo>
                  <a:lnTo>
                    <a:pt x="204404" y="0"/>
                  </a:lnTo>
                  <a:close/>
                  <a:moveTo>
                    <a:pt x="541763" y="84058"/>
                  </a:moveTo>
                  <a:lnTo>
                    <a:pt x="522662" y="95555"/>
                  </a:lnTo>
                  <a:lnTo>
                    <a:pt x="500774" y="100314"/>
                  </a:lnTo>
                  <a:lnTo>
                    <a:pt x="579865" y="100314"/>
                  </a:lnTo>
                  <a:lnTo>
                    <a:pt x="541763" y="84058"/>
                  </a:lnTo>
                  <a:close/>
                </a:path>
              </a:pathLst>
            </a:custGeom>
            <a:solidFill>
              <a:srgbClr val="f8bd1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2022-07-28T16:56:03Z</dcterms:created>
  <dc:creator/>
  <dc:description/>
  <dc:language>en-US</dc:language>
  <cp:lastModifiedBy/>
  <dcterms:modified xsi:type="dcterms:W3CDTF">2022-07-28T16:56:03Z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2022-07-28T00:00:00Z</vt:filetime>
  </property>
  <property fmtid="{D5CDD505-2E9C-101B-9397-08002B2CF9AE}" pid="5" name="PresentationFormat">
    <vt:lpwstr>On-screen Show (4:3)</vt:lpwstr>
  </property>
</Properties>
</file>