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2199A7A-74C9-4314-99DD-D80DDF76482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499760" y="545040"/>
            <a:ext cx="456300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61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78000" y="6145920"/>
            <a:ext cx="68061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948B6A5-C42A-46A3-BFB8-5F035940320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499760" y="545040"/>
            <a:ext cx="456300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865680" y="61459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0A5371C-0D22-4618-8E31-381E220E7C3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499760" y="545040"/>
            <a:ext cx="456300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2679120" y="24595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4980600" y="24595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378000" y="61459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2679120" y="61459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4980600" y="61459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F6C6967-47A9-4D27-B89C-B5063B2DE75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499760" y="545040"/>
            <a:ext cx="456300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78000" y="2459520"/>
            <a:ext cx="68061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A82E0A5-5B74-486B-97AB-7E991EECDA1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99760" y="545040"/>
            <a:ext cx="456300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61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AB661A0-E89C-4FFC-B1C9-C2365F09238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499760" y="545040"/>
            <a:ext cx="456300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BD5BAD8-B29B-4967-BB40-92CF8D73CA2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499760" y="545040"/>
            <a:ext cx="456300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2F77682-D8DB-4C59-A266-BB036AB33C4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1499760" y="545040"/>
            <a:ext cx="4563000" cy="351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04899CF-2B60-4D9E-8F88-B19F3B2518C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499760" y="545040"/>
            <a:ext cx="456300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F3CF81E-E25A-4F61-A8AC-94FBD5AFAB8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499760" y="545040"/>
            <a:ext cx="456300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865680" y="61459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8E482A0-E322-4053-94DF-70261589FC1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499760" y="545040"/>
            <a:ext cx="456300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68061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C7374C1-67D8-4A9E-9137-BF35D5EF8D6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73080" y="0"/>
            <a:ext cx="7482600" cy="1069200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36720" y="0"/>
            <a:ext cx="7482600" cy="1069200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499760" y="545040"/>
            <a:ext cx="456300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4800" spc="-1" strike="noStrike">
                <a:latin typeface="Calibri"/>
              </a:rPr>
              <a:t>Click to edit the title text format</a:t>
            </a:r>
            <a:endParaRPr b="0" lang="en-US" sz="4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78000" y="2459520"/>
            <a:ext cx="68061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>
          <a:xfrm>
            <a:off x="2571480" y="9945000"/>
            <a:ext cx="24199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>
          <a:xfrm>
            <a:off x="544536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135BA3F-6BA4-4E9A-BB9F-BF39815FAB5B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499760" y="545040"/>
            <a:ext cx="3327120" cy="17982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4800" spc="-1" strike="noStrike">
                <a:solidFill>
                  <a:srgbClr val="1f3863"/>
                </a:solidFill>
                <a:latin typeface="Calibri"/>
              </a:rPr>
              <a:t>La</a:t>
            </a:r>
            <a:r>
              <a:rPr b="0" lang="en-US" sz="4800" spc="-21" strike="noStrike">
                <a:solidFill>
                  <a:srgbClr val="1f3863"/>
                </a:solidFill>
                <a:latin typeface="Calibri"/>
              </a:rPr>
              <a:t> </a:t>
            </a:r>
            <a:r>
              <a:rPr b="0" lang="en-US" sz="4800" spc="-12" strike="noStrike">
                <a:solidFill>
                  <a:srgbClr val="1f3863"/>
                </a:solidFill>
                <a:latin typeface="Calibri"/>
              </a:rPr>
              <a:t>naturaleza</a:t>
            </a:r>
            <a:endParaRPr b="0" lang="en-US" sz="4800" spc="-1" strike="noStrike">
              <a:latin typeface="Calibri"/>
            </a:endParaRPr>
          </a:p>
        </p:txBody>
      </p:sp>
      <p:pic>
        <p:nvPicPr>
          <p:cNvPr id="44" name="object 3" descr=""/>
          <p:cNvPicPr/>
          <p:nvPr/>
        </p:nvPicPr>
        <p:blipFill>
          <a:blip r:embed="rId1"/>
          <a:stretch/>
        </p:blipFill>
        <p:spPr>
          <a:xfrm>
            <a:off x="0" y="6604920"/>
            <a:ext cx="7558560" cy="4087080"/>
          </a:xfrm>
          <a:prstGeom prst="rect">
            <a:avLst/>
          </a:prstGeom>
          <a:ln w="0">
            <a:noFill/>
          </a:ln>
        </p:spPr>
      </p:pic>
      <p:sp>
        <p:nvSpPr>
          <p:cNvPr id="45" name="object 4"/>
          <p:cNvSpPr/>
          <p:nvPr/>
        </p:nvSpPr>
        <p:spPr>
          <a:xfrm>
            <a:off x="1844280" y="7832880"/>
            <a:ext cx="1570680" cy="4181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4280" bIns="0" anchor="t">
            <a:spAutoFit/>
          </a:bodyPr>
          <a:p>
            <a:pPr marL="12600">
              <a:lnSpc>
                <a:spcPct val="100000"/>
              </a:lnSpc>
              <a:spcBef>
                <a:spcPts val="349"/>
              </a:spcBef>
              <a:buNone/>
            </a:pPr>
            <a:r>
              <a:rPr b="0" lang="en-US" sz="2000" spc="-12" strike="noStrike" u="sng">
                <a:uFill>
                  <a:solidFill>
                    <a:srgbClr val="000000"/>
                  </a:solidFill>
                </a:uFill>
                <a:latin typeface="Impact"/>
              </a:rPr>
              <a:t>Datos:</a:t>
            </a:r>
            <a:endParaRPr b="0" lang="en-US" sz="20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459"/>
              </a:spcBef>
              <a:buNone/>
            </a:pPr>
            <a:r>
              <a:rPr b="1" lang="en-US" sz="3600" spc="-12" strike="noStrike">
                <a:latin typeface="Chiller"/>
              </a:rPr>
              <a:t>Nombre:</a:t>
            </a:r>
            <a:endParaRPr b="0" lang="en-US" sz="3600" spc="-1" strike="noStrike">
              <a:latin typeface="Arial"/>
            </a:endParaRPr>
          </a:p>
          <a:p>
            <a:pPr marL="12600">
              <a:lnSpc>
                <a:spcPct val="122000"/>
              </a:lnSpc>
              <a:buNone/>
            </a:pPr>
            <a:r>
              <a:rPr b="1" lang="en-US" sz="3600" spc="-12" strike="noStrike">
                <a:latin typeface="Chiller"/>
              </a:rPr>
              <a:t>Profesor@: Institución: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46" name="object 5"/>
          <p:cNvSpPr/>
          <p:nvPr/>
        </p:nvSpPr>
        <p:spPr>
          <a:xfrm>
            <a:off x="38160" y="34920"/>
            <a:ext cx="7482600" cy="10533600"/>
          </a:xfrm>
          <a:custGeom>
            <a:avLst/>
            <a:gdLst/>
            <a:ahLst/>
            <a:rect l="l" t="t" r="r" b="b"/>
            <a:pathLst>
              <a:path w="7482840" h="10534015">
                <a:moveTo>
                  <a:pt x="0" y="10533888"/>
                </a:moveTo>
                <a:lnTo>
                  <a:pt x="7482840" y="10533888"/>
                </a:lnTo>
                <a:lnTo>
                  <a:pt x="7482840" y="0"/>
                </a:lnTo>
                <a:lnTo>
                  <a:pt x="0" y="0"/>
                </a:lnTo>
                <a:lnTo>
                  <a:pt x="0" y="10533888"/>
                </a:lnTo>
                <a:close/>
              </a:path>
            </a:pathLst>
          </a:custGeom>
          <a:noFill/>
          <a:ln w="57911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2022-05-08T05:29:30Z</dcterms:created>
  <dc:creator/>
  <dc:description/>
  <dc:language>en-US</dc:language>
  <cp:lastModifiedBy/>
  <dcterms:modified xsi:type="dcterms:W3CDTF">2022-05-08T05:29:30Z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