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9200" cy="10706100"/>
  <p:notesSz cx="75692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99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8891"/>
            <a:ext cx="6433820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5416"/>
            <a:ext cx="529843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7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3"/>
            <a:ext cx="7562850" cy="106965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5905" y="4573256"/>
            <a:ext cx="4290060" cy="27933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097670" y="7546970"/>
            <a:ext cx="367030" cy="560705"/>
          </a:xfrm>
          <a:custGeom>
            <a:avLst/>
            <a:gdLst/>
            <a:ahLst/>
            <a:cxnLst/>
            <a:rect l="l" t="t" r="r" b="b"/>
            <a:pathLst>
              <a:path w="367029" h="560704">
                <a:moveTo>
                  <a:pt x="8229" y="0"/>
                </a:moveTo>
                <a:lnTo>
                  <a:pt x="0" y="5730"/>
                </a:lnTo>
                <a:lnTo>
                  <a:pt x="358749" y="560710"/>
                </a:lnTo>
                <a:lnTo>
                  <a:pt x="367009" y="555626"/>
                </a:lnTo>
                <a:lnTo>
                  <a:pt x="82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98169" y="7546330"/>
            <a:ext cx="1006475" cy="0"/>
          </a:xfrm>
          <a:custGeom>
            <a:avLst/>
            <a:gdLst/>
            <a:ahLst/>
            <a:cxnLst/>
            <a:rect l="l" t="t" r="r" b="b"/>
            <a:pathLst>
              <a:path w="1006475">
                <a:moveTo>
                  <a:pt x="0" y="0"/>
                </a:moveTo>
                <a:lnTo>
                  <a:pt x="1006480" y="0"/>
                </a:lnTo>
              </a:path>
            </a:pathLst>
          </a:custGeom>
          <a:ln w="11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804790" y="7666351"/>
            <a:ext cx="466725" cy="462915"/>
          </a:xfrm>
          <a:custGeom>
            <a:avLst/>
            <a:gdLst/>
            <a:ahLst/>
            <a:cxnLst/>
            <a:rect l="l" t="t" r="r" b="b"/>
            <a:pathLst>
              <a:path w="466725" h="462915">
                <a:moveTo>
                  <a:pt x="264788" y="0"/>
                </a:moveTo>
                <a:lnTo>
                  <a:pt x="198119" y="0"/>
                </a:lnTo>
                <a:lnTo>
                  <a:pt x="160019" y="8894"/>
                </a:lnTo>
                <a:lnTo>
                  <a:pt x="147959" y="15239"/>
                </a:lnTo>
                <a:lnTo>
                  <a:pt x="135898" y="17788"/>
                </a:lnTo>
                <a:lnTo>
                  <a:pt x="124468" y="24134"/>
                </a:lnTo>
                <a:lnTo>
                  <a:pt x="113669" y="30479"/>
                </a:lnTo>
                <a:lnTo>
                  <a:pt x="102869" y="36194"/>
                </a:lnTo>
                <a:lnTo>
                  <a:pt x="92714" y="45719"/>
                </a:lnTo>
                <a:lnTo>
                  <a:pt x="82558" y="51434"/>
                </a:lnTo>
                <a:lnTo>
                  <a:pt x="73033" y="60959"/>
                </a:lnTo>
                <a:lnTo>
                  <a:pt x="63508" y="73033"/>
                </a:lnTo>
                <a:lnTo>
                  <a:pt x="54614" y="81914"/>
                </a:lnTo>
                <a:lnTo>
                  <a:pt x="45719" y="91439"/>
                </a:lnTo>
                <a:lnTo>
                  <a:pt x="38099" y="103513"/>
                </a:lnTo>
                <a:lnTo>
                  <a:pt x="31123" y="115574"/>
                </a:lnTo>
                <a:lnTo>
                  <a:pt x="25408" y="127634"/>
                </a:lnTo>
                <a:lnTo>
                  <a:pt x="19693" y="137159"/>
                </a:lnTo>
                <a:lnTo>
                  <a:pt x="6989" y="173354"/>
                </a:lnTo>
                <a:lnTo>
                  <a:pt x="0" y="225433"/>
                </a:lnTo>
                <a:lnTo>
                  <a:pt x="0" y="237494"/>
                </a:lnTo>
                <a:lnTo>
                  <a:pt x="5084" y="276868"/>
                </a:lnTo>
                <a:lnTo>
                  <a:pt x="15883" y="316873"/>
                </a:lnTo>
                <a:lnTo>
                  <a:pt x="26669" y="337828"/>
                </a:lnTo>
                <a:lnTo>
                  <a:pt x="32384" y="350519"/>
                </a:lnTo>
                <a:lnTo>
                  <a:pt x="39374" y="362593"/>
                </a:lnTo>
                <a:lnTo>
                  <a:pt x="46363" y="371474"/>
                </a:lnTo>
                <a:lnTo>
                  <a:pt x="54614" y="380999"/>
                </a:lnTo>
                <a:lnTo>
                  <a:pt x="62864" y="389894"/>
                </a:lnTo>
                <a:lnTo>
                  <a:pt x="73033" y="401954"/>
                </a:lnTo>
                <a:lnTo>
                  <a:pt x="83819" y="408313"/>
                </a:lnTo>
                <a:lnTo>
                  <a:pt x="94619" y="417194"/>
                </a:lnTo>
                <a:lnTo>
                  <a:pt x="105418" y="426719"/>
                </a:lnTo>
                <a:lnTo>
                  <a:pt x="127634" y="438793"/>
                </a:lnTo>
                <a:lnTo>
                  <a:pt x="151138" y="450854"/>
                </a:lnTo>
                <a:lnTo>
                  <a:pt x="200024" y="462914"/>
                </a:lnTo>
                <a:lnTo>
                  <a:pt x="266709" y="462914"/>
                </a:lnTo>
                <a:lnTo>
                  <a:pt x="305449" y="454033"/>
                </a:lnTo>
                <a:lnTo>
                  <a:pt x="317519" y="447674"/>
                </a:lnTo>
                <a:lnTo>
                  <a:pt x="329558" y="444508"/>
                </a:lnTo>
                <a:lnTo>
                  <a:pt x="335289" y="441959"/>
                </a:lnTo>
                <a:lnTo>
                  <a:pt x="221623" y="441959"/>
                </a:lnTo>
                <a:lnTo>
                  <a:pt x="210824" y="438793"/>
                </a:lnTo>
                <a:lnTo>
                  <a:pt x="200024" y="432434"/>
                </a:lnTo>
                <a:lnTo>
                  <a:pt x="189869" y="426719"/>
                </a:lnTo>
                <a:lnTo>
                  <a:pt x="153043" y="426719"/>
                </a:lnTo>
                <a:lnTo>
                  <a:pt x="140969" y="420374"/>
                </a:lnTo>
                <a:lnTo>
                  <a:pt x="130183" y="414028"/>
                </a:lnTo>
                <a:lnTo>
                  <a:pt x="118753" y="408313"/>
                </a:lnTo>
                <a:lnTo>
                  <a:pt x="108584" y="398788"/>
                </a:lnTo>
                <a:lnTo>
                  <a:pt x="98429" y="393073"/>
                </a:lnTo>
                <a:lnTo>
                  <a:pt x="71128" y="365759"/>
                </a:lnTo>
                <a:lnTo>
                  <a:pt x="67318" y="359414"/>
                </a:lnTo>
                <a:lnTo>
                  <a:pt x="429899" y="359414"/>
                </a:lnTo>
                <a:lnTo>
                  <a:pt x="429899" y="356234"/>
                </a:lnTo>
                <a:lnTo>
                  <a:pt x="436238" y="347353"/>
                </a:lnTo>
                <a:lnTo>
                  <a:pt x="441329" y="337828"/>
                </a:lnTo>
                <a:lnTo>
                  <a:pt x="52078" y="337828"/>
                </a:lnTo>
                <a:lnTo>
                  <a:pt x="45719" y="325754"/>
                </a:lnTo>
                <a:lnTo>
                  <a:pt x="35564" y="301633"/>
                </a:lnTo>
                <a:lnTo>
                  <a:pt x="31754" y="292108"/>
                </a:lnTo>
                <a:lnTo>
                  <a:pt x="24134" y="252734"/>
                </a:lnTo>
                <a:lnTo>
                  <a:pt x="22859" y="234314"/>
                </a:lnTo>
                <a:lnTo>
                  <a:pt x="466718" y="234314"/>
                </a:lnTo>
                <a:lnTo>
                  <a:pt x="466718" y="222254"/>
                </a:lnTo>
                <a:lnTo>
                  <a:pt x="465469" y="210193"/>
                </a:lnTo>
                <a:lnTo>
                  <a:pt x="24134" y="210193"/>
                </a:lnTo>
                <a:lnTo>
                  <a:pt x="26039" y="198119"/>
                </a:lnTo>
                <a:lnTo>
                  <a:pt x="28574" y="185428"/>
                </a:lnTo>
                <a:lnTo>
                  <a:pt x="31754" y="170188"/>
                </a:lnTo>
                <a:lnTo>
                  <a:pt x="35564" y="158114"/>
                </a:lnTo>
                <a:lnTo>
                  <a:pt x="40648" y="149233"/>
                </a:lnTo>
                <a:lnTo>
                  <a:pt x="45719" y="137159"/>
                </a:lnTo>
                <a:lnTo>
                  <a:pt x="103513" y="130814"/>
                </a:lnTo>
                <a:lnTo>
                  <a:pt x="443858" y="130814"/>
                </a:lnTo>
                <a:lnTo>
                  <a:pt x="439439" y="121919"/>
                </a:lnTo>
                <a:lnTo>
                  <a:pt x="433709" y="109228"/>
                </a:lnTo>
                <a:lnTo>
                  <a:pt x="62864" y="109228"/>
                </a:lnTo>
                <a:lnTo>
                  <a:pt x="70484" y="97154"/>
                </a:lnTo>
                <a:lnTo>
                  <a:pt x="79379" y="88273"/>
                </a:lnTo>
                <a:lnTo>
                  <a:pt x="88273" y="78748"/>
                </a:lnTo>
                <a:lnTo>
                  <a:pt x="97798" y="69854"/>
                </a:lnTo>
                <a:lnTo>
                  <a:pt x="107954" y="63508"/>
                </a:lnTo>
                <a:lnTo>
                  <a:pt x="118109" y="54614"/>
                </a:lnTo>
                <a:lnTo>
                  <a:pt x="129539" y="48268"/>
                </a:lnTo>
                <a:lnTo>
                  <a:pt x="152399" y="36194"/>
                </a:lnTo>
                <a:lnTo>
                  <a:pt x="189238" y="36194"/>
                </a:lnTo>
                <a:lnTo>
                  <a:pt x="194309" y="33028"/>
                </a:lnTo>
                <a:lnTo>
                  <a:pt x="204478" y="27313"/>
                </a:lnTo>
                <a:lnTo>
                  <a:pt x="214634" y="24134"/>
                </a:lnTo>
                <a:lnTo>
                  <a:pt x="221623" y="20954"/>
                </a:lnTo>
                <a:lnTo>
                  <a:pt x="337818" y="20954"/>
                </a:lnTo>
                <a:lnTo>
                  <a:pt x="326388" y="17788"/>
                </a:lnTo>
                <a:lnTo>
                  <a:pt x="314318" y="12073"/>
                </a:lnTo>
                <a:lnTo>
                  <a:pt x="2647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038159" y="7687306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1004"/>
                </a:lnTo>
              </a:path>
            </a:pathLst>
          </a:custGeom>
          <a:ln w="247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049920" y="8025765"/>
            <a:ext cx="117475" cy="82550"/>
          </a:xfrm>
          <a:custGeom>
            <a:avLst/>
            <a:gdLst/>
            <a:ahLst/>
            <a:cxnLst/>
            <a:rect l="l" t="t" r="r" b="b"/>
            <a:pathLst>
              <a:path w="117475" h="82550">
                <a:moveTo>
                  <a:pt x="107929" y="0"/>
                </a:moveTo>
                <a:lnTo>
                  <a:pt x="83179" y="0"/>
                </a:lnTo>
                <a:lnTo>
                  <a:pt x="79369" y="8894"/>
                </a:lnTo>
                <a:lnTo>
                  <a:pt x="71749" y="21585"/>
                </a:lnTo>
                <a:lnTo>
                  <a:pt x="63489" y="36825"/>
                </a:lnTo>
                <a:lnTo>
                  <a:pt x="53949" y="48899"/>
                </a:lnTo>
                <a:lnTo>
                  <a:pt x="44439" y="57780"/>
                </a:lnTo>
                <a:lnTo>
                  <a:pt x="34899" y="67305"/>
                </a:lnTo>
                <a:lnTo>
                  <a:pt x="24749" y="73020"/>
                </a:lnTo>
                <a:lnTo>
                  <a:pt x="3169" y="79379"/>
                </a:lnTo>
                <a:lnTo>
                  <a:pt x="0" y="82545"/>
                </a:lnTo>
                <a:lnTo>
                  <a:pt x="90159" y="82545"/>
                </a:lnTo>
                <a:lnTo>
                  <a:pt x="95859" y="79379"/>
                </a:lnTo>
                <a:lnTo>
                  <a:pt x="106679" y="73020"/>
                </a:lnTo>
                <a:lnTo>
                  <a:pt x="117469" y="67305"/>
                </a:lnTo>
                <a:lnTo>
                  <a:pt x="68579" y="67305"/>
                </a:lnTo>
                <a:lnTo>
                  <a:pt x="76199" y="57780"/>
                </a:lnTo>
                <a:lnTo>
                  <a:pt x="83819" y="45719"/>
                </a:lnTo>
                <a:lnTo>
                  <a:pt x="91439" y="36825"/>
                </a:lnTo>
                <a:lnTo>
                  <a:pt x="97779" y="24134"/>
                </a:lnTo>
                <a:lnTo>
                  <a:pt x="102869" y="12060"/>
                </a:lnTo>
                <a:lnTo>
                  <a:pt x="1079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917829" y="8025765"/>
            <a:ext cx="108585" cy="67310"/>
          </a:xfrm>
          <a:custGeom>
            <a:avLst/>
            <a:gdLst/>
            <a:ahLst/>
            <a:cxnLst/>
            <a:rect l="l" t="t" r="r" b="b"/>
            <a:pathLst>
              <a:path w="108585" h="67309">
                <a:moveTo>
                  <a:pt x="108584" y="0"/>
                </a:moveTo>
                <a:lnTo>
                  <a:pt x="0" y="0"/>
                </a:lnTo>
                <a:lnTo>
                  <a:pt x="5714" y="12060"/>
                </a:lnTo>
                <a:lnTo>
                  <a:pt x="10786" y="24134"/>
                </a:lnTo>
                <a:lnTo>
                  <a:pt x="19680" y="39374"/>
                </a:lnTo>
                <a:lnTo>
                  <a:pt x="27300" y="48899"/>
                </a:lnTo>
                <a:lnTo>
                  <a:pt x="33646" y="57780"/>
                </a:lnTo>
                <a:lnTo>
                  <a:pt x="40004" y="67305"/>
                </a:lnTo>
                <a:lnTo>
                  <a:pt x="76830" y="67305"/>
                </a:lnTo>
                <a:lnTo>
                  <a:pt x="66674" y="60959"/>
                </a:lnTo>
                <a:lnTo>
                  <a:pt x="57149" y="52065"/>
                </a:lnTo>
                <a:lnTo>
                  <a:pt x="47624" y="39374"/>
                </a:lnTo>
                <a:lnTo>
                  <a:pt x="39361" y="27300"/>
                </a:lnTo>
                <a:lnTo>
                  <a:pt x="32384" y="15239"/>
                </a:lnTo>
                <a:lnTo>
                  <a:pt x="26669" y="3179"/>
                </a:lnTo>
                <a:lnTo>
                  <a:pt x="1085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18500" y="8025765"/>
            <a:ext cx="116205" cy="67310"/>
          </a:xfrm>
          <a:custGeom>
            <a:avLst/>
            <a:gdLst/>
            <a:ahLst/>
            <a:cxnLst/>
            <a:rect l="l" t="t" r="r" b="b"/>
            <a:pathLst>
              <a:path w="116205" h="67309">
                <a:moveTo>
                  <a:pt x="116189" y="0"/>
                </a:moveTo>
                <a:lnTo>
                  <a:pt x="85709" y="0"/>
                </a:lnTo>
                <a:lnTo>
                  <a:pt x="77449" y="12060"/>
                </a:lnTo>
                <a:lnTo>
                  <a:pt x="68579" y="21585"/>
                </a:lnTo>
                <a:lnTo>
                  <a:pt x="59039" y="30479"/>
                </a:lnTo>
                <a:lnTo>
                  <a:pt x="49529" y="36825"/>
                </a:lnTo>
                <a:lnTo>
                  <a:pt x="39349" y="45719"/>
                </a:lnTo>
                <a:lnTo>
                  <a:pt x="28559" y="52065"/>
                </a:lnTo>
                <a:lnTo>
                  <a:pt x="17129" y="57780"/>
                </a:lnTo>
                <a:lnTo>
                  <a:pt x="0" y="67305"/>
                </a:lnTo>
                <a:lnTo>
                  <a:pt x="48889" y="67305"/>
                </a:lnTo>
                <a:lnTo>
                  <a:pt x="59039" y="57780"/>
                </a:lnTo>
                <a:lnTo>
                  <a:pt x="69189" y="52065"/>
                </a:lnTo>
                <a:lnTo>
                  <a:pt x="78729" y="42540"/>
                </a:lnTo>
                <a:lnTo>
                  <a:pt x="89519" y="30479"/>
                </a:lnTo>
                <a:lnTo>
                  <a:pt x="98419" y="21585"/>
                </a:lnTo>
                <a:lnTo>
                  <a:pt x="106039" y="12060"/>
                </a:lnTo>
                <a:lnTo>
                  <a:pt x="112379" y="3179"/>
                </a:lnTo>
                <a:lnTo>
                  <a:pt x="1161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856869" y="7900666"/>
            <a:ext cx="77470" cy="103505"/>
          </a:xfrm>
          <a:custGeom>
            <a:avLst/>
            <a:gdLst/>
            <a:ahLst/>
            <a:cxnLst/>
            <a:rect l="l" t="t" r="r" b="b"/>
            <a:pathLst>
              <a:path w="77469" h="103504">
                <a:moveTo>
                  <a:pt x="60959" y="0"/>
                </a:moveTo>
                <a:lnTo>
                  <a:pt x="37456" y="0"/>
                </a:lnTo>
                <a:lnTo>
                  <a:pt x="38099" y="12073"/>
                </a:lnTo>
                <a:lnTo>
                  <a:pt x="41266" y="52078"/>
                </a:lnTo>
                <a:lnTo>
                  <a:pt x="52065" y="100964"/>
                </a:lnTo>
                <a:lnTo>
                  <a:pt x="0" y="103513"/>
                </a:lnTo>
                <a:lnTo>
                  <a:pt x="77461" y="103513"/>
                </a:lnTo>
                <a:lnTo>
                  <a:pt x="73651" y="91439"/>
                </a:lnTo>
                <a:lnTo>
                  <a:pt x="70484" y="79379"/>
                </a:lnTo>
                <a:lnTo>
                  <a:pt x="62221" y="30479"/>
                </a:lnTo>
                <a:lnTo>
                  <a:pt x="60959" y="3179"/>
                </a:lnTo>
                <a:lnTo>
                  <a:pt x="609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049920" y="7900666"/>
            <a:ext cx="132080" cy="103505"/>
          </a:xfrm>
          <a:custGeom>
            <a:avLst/>
            <a:gdLst/>
            <a:ahLst/>
            <a:cxnLst/>
            <a:rect l="l" t="t" r="r" b="b"/>
            <a:pathLst>
              <a:path w="132080" h="103504">
                <a:moveTo>
                  <a:pt x="132069" y="0"/>
                </a:moveTo>
                <a:lnTo>
                  <a:pt x="108569" y="0"/>
                </a:lnTo>
                <a:lnTo>
                  <a:pt x="108569" y="12073"/>
                </a:lnTo>
                <a:lnTo>
                  <a:pt x="107929" y="24764"/>
                </a:lnTo>
                <a:lnTo>
                  <a:pt x="102229" y="64139"/>
                </a:lnTo>
                <a:lnTo>
                  <a:pt x="0" y="103513"/>
                </a:lnTo>
                <a:lnTo>
                  <a:pt x="116829" y="103513"/>
                </a:lnTo>
                <a:lnTo>
                  <a:pt x="127619" y="55244"/>
                </a:lnTo>
                <a:lnTo>
                  <a:pt x="131429" y="15239"/>
                </a:lnTo>
                <a:lnTo>
                  <a:pt x="132069" y="3179"/>
                </a:lnTo>
                <a:lnTo>
                  <a:pt x="1320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166749" y="7900666"/>
            <a:ext cx="104775" cy="103505"/>
          </a:xfrm>
          <a:custGeom>
            <a:avLst/>
            <a:gdLst/>
            <a:ahLst/>
            <a:cxnLst/>
            <a:rect l="l" t="t" r="r" b="b"/>
            <a:pathLst>
              <a:path w="104775" h="103504">
                <a:moveTo>
                  <a:pt x="104759" y="0"/>
                </a:moveTo>
                <a:lnTo>
                  <a:pt x="81899" y="0"/>
                </a:lnTo>
                <a:lnTo>
                  <a:pt x="81290" y="12073"/>
                </a:lnTo>
                <a:lnTo>
                  <a:pt x="80009" y="24764"/>
                </a:lnTo>
                <a:lnTo>
                  <a:pt x="77480" y="36838"/>
                </a:lnTo>
                <a:lnTo>
                  <a:pt x="74919" y="52078"/>
                </a:lnTo>
                <a:lnTo>
                  <a:pt x="71109" y="64139"/>
                </a:lnTo>
                <a:lnTo>
                  <a:pt x="66659" y="73033"/>
                </a:lnTo>
                <a:lnTo>
                  <a:pt x="61600" y="85724"/>
                </a:lnTo>
                <a:lnTo>
                  <a:pt x="55869" y="97798"/>
                </a:lnTo>
                <a:lnTo>
                  <a:pt x="0" y="103513"/>
                </a:lnTo>
                <a:lnTo>
                  <a:pt x="79369" y="103513"/>
                </a:lnTo>
                <a:lnTo>
                  <a:pt x="94609" y="64139"/>
                </a:lnTo>
                <a:lnTo>
                  <a:pt x="104150" y="15239"/>
                </a:lnTo>
                <a:lnTo>
                  <a:pt x="104759" y="3179"/>
                </a:lnTo>
                <a:lnTo>
                  <a:pt x="1047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894969" y="7797165"/>
            <a:ext cx="131445" cy="79375"/>
          </a:xfrm>
          <a:custGeom>
            <a:avLst/>
            <a:gdLst/>
            <a:ahLst/>
            <a:cxnLst/>
            <a:rect l="l" t="t" r="r" b="b"/>
            <a:pathLst>
              <a:path w="131444" h="79375">
                <a:moveTo>
                  <a:pt x="131444" y="0"/>
                </a:moveTo>
                <a:lnTo>
                  <a:pt x="13334" y="0"/>
                </a:lnTo>
                <a:lnTo>
                  <a:pt x="10155" y="12060"/>
                </a:lnTo>
                <a:lnTo>
                  <a:pt x="1261" y="64139"/>
                </a:lnTo>
                <a:lnTo>
                  <a:pt x="0" y="79379"/>
                </a:lnTo>
                <a:lnTo>
                  <a:pt x="23490" y="79379"/>
                </a:lnTo>
                <a:lnTo>
                  <a:pt x="24121" y="67305"/>
                </a:lnTo>
                <a:lnTo>
                  <a:pt x="26026" y="52065"/>
                </a:lnTo>
                <a:lnTo>
                  <a:pt x="27931" y="39374"/>
                </a:lnTo>
                <a:lnTo>
                  <a:pt x="30479" y="27300"/>
                </a:lnTo>
                <a:lnTo>
                  <a:pt x="33015" y="15239"/>
                </a:lnTo>
                <a:lnTo>
                  <a:pt x="36194" y="3179"/>
                </a:lnTo>
                <a:lnTo>
                  <a:pt x="1314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143890" y="7797165"/>
            <a:ext cx="79375" cy="79375"/>
          </a:xfrm>
          <a:custGeom>
            <a:avLst/>
            <a:gdLst/>
            <a:ahLst/>
            <a:cxnLst/>
            <a:rect l="l" t="t" r="r" b="b"/>
            <a:pathLst>
              <a:path w="79375" h="79375">
                <a:moveTo>
                  <a:pt x="79369" y="0"/>
                </a:moveTo>
                <a:lnTo>
                  <a:pt x="0" y="0"/>
                </a:lnTo>
                <a:lnTo>
                  <a:pt x="3809" y="12060"/>
                </a:lnTo>
                <a:lnTo>
                  <a:pt x="6339" y="24134"/>
                </a:lnTo>
                <a:lnTo>
                  <a:pt x="13959" y="76199"/>
                </a:lnTo>
                <a:lnTo>
                  <a:pt x="13959" y="79379"/>
                </a:lnTo>
                <a:lnTo>
                  <a:pt x="37459" y="79379"/>
                </a:lnTo>
                <a:lnTo>
                  <a:pt x="33009" y="39374"/>
                </a:lnTo>
                <a:lnTo>
                  <a:pt x="25389" y="3179"/>
                </a:lnTo>
                <a:lnTo>
                  <a:pt x="793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223259" y="7797165"/>
            <a:ext cx="46990" cy="79375"/>
          </a:xfrm>
          <a:custGeom>
            <a:avLst/>
            <a:gdLst/>
            <a:ahLst/>
            <a:cxnLst/>
            <a:rect l="l" t="t" r="r" b="b"/>
            <a:pathLst>
              <a:path w="46989" h="79375">
                <a:moveTo>
                  <a:pt x="25389" y="0"/>
                </a:moveTo>
                <a:lnTo>
                  <a:pt x="0" y="0"/>
                </a:lnTo>
                <a:lnTo>
                  <a:pt x="5730" y="12060"/>
                </a:lnTo>
                <a:lnTo>
                  <a:pt x="10789" y="24134"/>
                </a:lnTo>
                <a:lnTo>
                  <a:pt x="21579" y="60959"/>
                </a:lnTo>
                <a:lnTo>
                  <a:pt x="24140" y="79379"/>
                </a:lnTo>
                <a:lnTo>
                  <a:pt x="47000" y="79379"/>
                </a:lnTo>
                <a:lnTo>
                  <a:pt x="40020" y="39374"/>
                </a:lnTo>
                <a:lnTo>
                  <a:pt x="26669" y="3179"/>
                </a:lnTo>
                <a:lnTo>
                  <a:pt x="253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867655" y="7702546"/>
            <a:ext cx="126364" cy="73025"/>
          </a:xfrm>
          <a:custGeom>
            <a:avLst/>
            <a:gdLst/>
            <a:ahLst/>
            <a:cxnLst/>
            <a:rect l="l" t="t" r="r" b="b"/>
            <a:pathLst>
              <a:path w="126364" h="73025">
                <a:moveTo>
                  <a:pt x="126373" y="0"/>
                </a:moveTo>
                <a:lnTo>
                  <a:pt x="90178" y="0"/>
                </a:lnTo>
                <a:lnTo>
                  <a:pt x="82558" y="9524"/>
                </a:lnTo>
                <a:lnTo>
                  <a:pt x="74938" y="21598"/>
                </a:lnTo>
                <a:lnTo>
                  <a:pt x="67318" y="30479"/>
                </a:lnTo>
                <a:lnTo>
                  <a:pt x="61603" y="42553"/>
                </a:lnTo>
                <a:lnTo>
                  <a:pt x="55888" y="55244"/>
                </a:lnTo>
                <a:lnTo>
                  <a:pt x="50804" y="64139"/>
                </a:lnTo>
                <a:lnTo>
                  <a:pt x="0" y="73033"/>
                </a:lnTo>
                <a:lnTo>
                  <a:pt x="73033" y="73033"/>
                </a:lnTo>
                <a:lnTo>
                  <a:pt x="78104" y="60959"/>
                </a:lnTo>
                <a:lnTo>
                  <a:pt x="84463" y="48899"/>
                </a:lnTo>
                <a:lnTo>
                  <a:pt x="93344" y="33659"/>
                </a:lnTo>
                <a:lnTo>
                  <a:pt x="102239" y="21598"/>
                </a:lnTo>
                <a:lnTo>
                  <a:pt x="111764" y="12073"/>
                </a:lnTo>
                <a:lnTo>
                  <a:pt x="121289" y="3179"/>
                </a:lnTo>
                <a:lnTo>
                  <a:pt x="1263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049920" y="7687305"/>
            <a:ext cx="126364" cy="88265"/>
          </a:xfrm>
          <a:custGeom>
            <a:avLst/>
            <a:gdLst/>
            <a:ahLst/>
            <a:cxnLst/>
            <a:rect l="l" t="t" r="r" b="b"/>
            <a:pathLst>
              <a:path w="126364" h="88265">
                <a:moveTo>
                  <a:pt x="92689" y="0"/>
                </a:moveTo>
                <a:lnTo>
                  <a:pt x="0" y="0"/>
                </a:lnTo>
                <a:lnTo>
                  <a:pt x="10789" y="3179"/>
                </a:lnTo>
                <a:lnTo>
                  <a:pt x="21579" y="9524"/>
                </a:lnTo>
                <a:lnTo>
                  <a:pt x="60959" y="42553"/>
                </a:lnTo>
                <a:lnTo>
                  <a:pt x="81899" y="79379"/>
                </a:lnTo>
                <a:lnTo>
                  <a:pt x="0" y="88273"/>
                </a:lnTo>
                <a:lnTo>
                  <a:pt x="110489" y="88273"/>
                </a:lnTo>
                <a:lnTo>
                  <a:pt x="106039" y="76199"/>
                </a:lnTo>
                <a:lnTo>
                  <a:pt x="100309" y="64139"/>
                </a:lnTo>
                <a:lnTo>
                  <a:pt x="94609" y="52078"/>
                </a:lnTo>
                <a:lnTo>
                  <a:pt x="86349" y="40004"/>
                </a:lnTo>
                <a:lnTo>
                  <a:pt x="79369" y="27313"/>
                </a:lnTo>
                <a:lnTo>
                  <a:pt x="72389" y="21598"/>
                </a:lnTo>
                <a:lnTo>
                  <a:pt x="126339" y="21598"/>
                </a:lnTo>
                <a:lnTo>
                  <a:pt x="115549" y="15239"/>
                </a:lnTo>
                <a:lnTo>
                  <a:pt x="104119" y="9524"/>
                </a:lnTo>
                <a:lnTo>
                  <a:pt x="926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122310" y="7708904"/>
            <a:ext cx="116205" cy="66675"/>
          </a:xfrm>
          <a:custGeom>
            <a:avLst/>
            <a:gdLst/>
            <a:ahLst/>
            <a:cxnLst/>
            <a:rect l="l" t="t" r="r" b="b"/>
            <a:pathLst>
              <a:path w="116205" h="66675">
                <a:moveTo>
                  <a:pt x="53949" y="0"/>
                </a:moveTo>
                <a:lnTo>
                  <a:pt x="0" y="0"/>
                </a:lnTo>
                <a:lnTo>
                  <a:pt x="11429" y="3166"/>
                </a:lnTo>
                <a:lnTo>
                  <a:pt x="22219" y="8881"/>
                </a:lnTo>
                <a:lnTo>
                  <a:pt x="63489" y="39361"/>
                </a:lnTo>
                <a:lnTo>
                  <a:pt x="86349" y="66674"/>
                </a:lnTo>
                <a:lnTo>
                  <a:pt x="116189" y="66674"/>
                </a:lnTo>
                <a:lnTo>
                  <a:pt x="109209" y="57780"/>
                </a:lnTo>
                <a:lnTo>
                  <a:pt x="101589" y="45719"/>
                </a:lnTo>
                <a:lnTo>
                  <a:pt x="93329" y="36194"/>
                </a:lnTo>
                <a:lnTo>
                  <a:pt x="85069" y="27300"/>
                </a:lnTo>
                <a:lnTo>
                  <a:pt x="74919" y="18406"/>
                </a:lnTo>
                <a:lnTo>
                  <a:pt x="64769" y="8881"/>
                </a:lnTo>
                <a:lnTo>
                  <a:pt x="539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016888" y="7663184"/>
            <a:ext cx="40005" cy="3175"/>
          </a:xfrm>
          <a:custGeom>
            <a:avLst/>
            <a:gdLst/>
            <a:ahLst/>
            <a:cxnLst/>
            <a:rect l="l" t="t" r="r" b="b"/>
            <a:pathLst>
              <a:path w="40005" h="3175">
                <a:moveTo>
                  <a:pt x="0" y="1583"/>
                </a:moveTo>
                <a:lnTo>
                  <a:pt x="40011" y="1583"/>
                </a:lnTo>
              </a:path>
            </a:pathLst>
          </a:custGeom>
          <a:ln w="44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5454" y="2596356"/>
            <a:ext cx="5518290" cy="769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2403"/>
            <a:ext cx="681227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6673"/>
            <a:ext cx="2422143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5454" y="2596356"/>
            <a:ext cx="5294630" cy="76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63875" algn="l"/>
              </a:tabLst>
            </a:pPr>
            <a:r>
              <a:rPr sz="5850" b="1" spc="2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5850" b="1" spc="295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5850" b="1" spc="3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585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585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5850" b="1" spc="2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5850" b="1" spc="29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5850" b="1" spc="3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585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58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39443" y="4113363"/>
            <a:ext cx="14827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00710" algn="l"/>
              </a:tabLst>
            </a:pPr>
            <a:r>
              <a:rPr sz="1600" spc="30" dirty="0">
                <a:solidFill>
                  <a:srgbClr val="FFFFFF"/>
                </a:solidFill>
                <a:latin typeface="Verdana"/>
                <a:cs typeface="Verdana"/>
              </a:rPr>
              <a:t>¿</a:t>
            </a:r>
            <a:r>
              <a:rPr sz="16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3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600" spc="45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600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6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3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40025" y="4113363"/>
            <a:ext cx="14624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Verdana"/>
                <a:cs typeface="Verdana"/>
              </a:rPr>
              <a:t>J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30" dirty="0">
                <a:solidFill>
                  <a:srgbClr val="FFFFFF"/>
                </a:solidFill>
                <a:latin typeface="Verdana"/>
                <a:cs typeface="Verdana"/>
              </a:rPr>
              <a:t>?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37689" y="7720186"/>
            <a:ext cx="79375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spc="15" dirty="0">
                <a:solidFill>
                  <a:srgbClr val="FFFFFF"/>
                </a:solidFill>
                <a:latin typeface="Tahoma"/>
                <a:cs typeface="Tahoma"/>
              </a:rPr>
              <a:t>SU</a:t>
            </a:r>
            <a:r>
              <a:rPr sz="650" b="1" spc="1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650" b="1" spc="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650" b="1" spc="10" dirty="0">
                <a:solidFill>
                  <a:srgbClr val="FFFFFF"/>
                </a:solidFill>
                <a:latin typeface="Tahoma"/>
                <a:cs typeface="Tahoma"/>
              </a:rPr>
              <a:t>RP</a:t>
            </a:r>
            <a:r>
              <a:rPr sz="650" b="1" spc="2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650" b="1" spc="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650" b="1" spc="15" dirty="0">
                <a:solidFill>
                  <a:srgbClr val="FFFFFF"/>
                </a:solidFill>
                <a:latin typeface="Tahoma"/>
                <a:cs typeface="Tahoma"/>
              </a:rPr>
              <a:t>TADA</a:t>
            </a:r>
            <a:r>
              <a:rPr sz="650" b="1" spc="1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endParaRPr sz="6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2022-10-21T11:00:56Z</dcterms:created>
  <dcterms:modified xsi:type="dcterms:W3CDTF">2022-10-21T09:01:15Z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LastSaved">
    <vt:filetime>2022-10-21T00:00:00Z</vt:filetime>
  </property>
</Properties>
</file>