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70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628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6500" cy="10696575"/>
          </a:xfrm>
          <a:custGeom>
            <a:avLst/>
            <a:gdLst/>
            <a:ahLst/>
            <a:cxnLst/>
            <a:rect l="l" t="t" r="r" b="b"/>
            <a:pathLst>
              <a:path w="7556500" h="10696575">
                <a:moveTo>
                  <a:pt x="0" y="10696575"/>
                </a:moveTo>
                <a:lnTo>
                  <a:pt x="7555992" y="10696575"/>
                </a:lnTo>
                <a:lnTo>
                  <a:pt x="7555992" y="0"/>
                </a:lnTo>
                <a:lnTo>
                  <a:pt x="0" y="0"/>
                </a:lnTo>
                <a:lnTo>
                  <a:pt x="0" y="10696575"/>
                </a:lnTo>
              </a:path>
            </a:pathLst>
          </a:custGeom>
          <a:solidFill>
            <a:srgbClr val="98BB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" y="6791310"/>
            <a:ext cx="140970" cy="1409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7005" y="9274811"/>
            <a:ext cx="140970" cy="1409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7580" y="9526905"/>
            <a:ext cx="140970" cy="1409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187689" y="9514204"/>
            <a:ext cx="140970" cy="1409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093470" y="9544684"/>
            <a:ext cx="140970" cy="1409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488929" y="9434831"/>
            <a:ext cx="140970" cy="1409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25979" y="573722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49" y="0"/>
                </a:moveTo>
                <a:lnTo>
                  <a:pt x="11429" y="1280"/>
                </a:lnTo>
                <a:lnTo>
                  <a:pt x="5699" y="5730"/>
                </a:lnTo>
                <a:lnTo>
                  <a:pt x="1249" y="12070"/>
                </a:lnTo>
                <a:lnTo>
                  <a:pt x="0" y="19049"/>
                </a:lnTo>
                <a:lnTo>
                  <a:pt x="1889" y="26669"/>
                </a:lnTo>
                <a:lnTo>
                  <a:pt x="5699" y="33009"/>
                </a:lnTo>
                <a:lnTo>
                  <a:pt x="12070" y="36819"/>
                </a:lnTo>
                <a:lnTo>
                  <a:pt x="19690" y="38099"/>
                </a:lnTo>
                <a:lnTo>
                  <a:pt x="27310" y="36210"/>
                </a:lnTo>
                <a:lnTo>
                  <a:pt x="33009" y="32400"/>
                </a:lnTo>
                <a:lnTo>
                  <a:pt x="36819" y="26029"/>
                </a:lnTo>
                <a:lnTo>
                  <a:pt x="38099" y="18409"/>
                </a:lnTo>
                <a:lnTo>
                  <a:pt x="36819" y="10789"/>
                </a:lnTo>
                <a:lnTo>
                  <a:pt x="32369" y="5090"/>
                </a:lnTo>
                <a:lnTo>
                  <a:pt x="26029" y="1280"/>
                </a:lnTo>
                <a:lnTo>
                  <a:pt x="1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90294" y="9458326"/>
            <a:ext cx="107950" cy="1085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85750" y="8086725"/>
            <a:ext cx="108584" cy="10858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03204" y="790384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406" y="0"/>
                </a:moveTo>
                <a:lnTo>
                  <a:pt x="11429" y="1904"/>
                </a:lnTo>
                <a:lnTo>
                  <a:pt x="5071" y="5714"/>
                </a:lnTo>
                <a:lnTo>
                  <a:pt x="1261" y="12060"/>
                </a:lnTo>
                <a:lnTo>
                  <a:pt x="0" y="19680"/>
                </a:lnTo>
                <a:lnTo>
                  <a:pt x="1261" y="27300"/>
                </a:lnTo>
                <a:lnTo>
                  <a:pt x="5714" y="33015"/>
                </a:lnTo>
                <a:lnTo>
                  <a:pt x="12060" y="36825"/>
                </a:lnTo>
                <a:lnTo>
                  <a:pt x="19049" y="38099"/>
                </a:lnTo>
                <a:lnTo>
                  <a:pt x="26669" y="36825"/>
                </a:lnTo>
                <a:lnTo>
                  <a:pt x="33015" y="32384"/>
                </a:lnTo>
                <a:lnTo>
                  <a:pt x="36825" y="26039"/>
                </a:lnTo>
                <a:lnTo>
                  <a:pt x="38099" y="19049"/>
                </a:lnTo>
                <a:lnTo>
                  <a:pt x="36194" y="11429"/>
                </a:lnTo>
                <a:lnTo>
                  <a:pt x="32384" y="5084"/>
                </a:lnTo>
                <a:lnTo>
                  <a:pt x="26026" y="1274"/>
                </a:lnTo>
                <a:lnTo>
                  <a:pt x="184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8110" y="7505715"/>
            <a:ext cx="108584" cy="10858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137410" y="9046214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4" h="38100">
                <a:moveTo>
                  <a:pt x="19049" y="0"/>
                </a:moveTo>
                <a:lnTo>
                  <a:pt x="11429" y="1261"/>
                </a:lnTo>
                <a:lnTo>
                  <a:pt x="5699" y="5714"/>
                </a:lnTo>
                <a:lnTo>
                  <a:pt x="1889" y="12060"/>
                </a:lnTo>
                <a:lnTo>
                  <a:pt x="0" y="19680"/>
                </a:lnTo>
                <a:lnTo>
                  <a:pt x="1889" y="26669"/>
                </a:lnTo>
                <a:lnTo>
                  <a:pt x="6339" y="33015"/>
                </a:lnTo>
                <a:lnTo>
                  <a:pt x="12070" y="36825"/>
                </a:lnTo>
                <a:lnTo>
                  <a:pt x="19690" y="38099"/>
                </a:lnTo>
                <a:lnTo>
                  <a:pt x="27310" y="36194"/>
                </a:lnTo>
                <a:lnTo>
                  <a:pt x="33009" y="32384"/>
                </a:lnTo>
                <a:lnTo>
                  <a:pt x="37459" y="26026"/>
                </a:lnTo>
                <a:lnTo>
                  <a:pt x="38740" y="18406"/>
                </a:lnTo>
                <a:lnTo>
                  <a:pt x="36819" y="11429"/>
                </a:lnTo>
                <a:lnTo>
                  <a:pt x="33009" y="5071"/>
                </a:lnTo>
                <a:lnTo>
                  <a:pt x="26669" y="1261"/>
                </a:lnTo>
                <a:lnTo>
                  <a:pt x="1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56540" y="5042535"/>
            <a:ext cx="108585" cy="10858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8900" y="5854075"/>
            <a:ext cx="140335" cy="1403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142469" y="7680326"/>
            <a:ext cx="107947" cy="10794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1435" y="4747260"/>
            <a:ext cx="140969" cy="14097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30836" y="1458590"/>
            <a:ext cx="140969" cy="14097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20345" y="1869430"/>
            <a:ext cx="140969" cy="14097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218029" y="3035306"/>
            <a:ext cx="107947" cy="1085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253599" y="3624590"/>
            <a:ext cx="140970" cy="14097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0810" y="3623326"/>
            <a:ext cx="108584" cy="10858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40995" y="4109085"/>
            <a:ext cx="108585" cy="1085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251069" y="6550017"/>
            <a:ext cx="108582" cy="10858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77799" y="5313045"/>
            <a:ext cx="108584" cy="10858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31445" y="5635614"/>
            <a:ext cx="108583" cy="10858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41628" y="6121407"/>
            <a:ext cx="108585" cy="1085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68936" y="2599680"/>
            <a:ext cx="107948" cy="1079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05430" y="2861310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7788" y="0"/>
                </a:moveTo>
                <a:lnTo>
                  <a:pt x="10799" y="1889"/>
                </a:lnTo>
                <a:lnTo>
                  <a:pt x="5084" y="6339"/>
                </a:lnTo>
                <a:lnTo>
                  <a:pt x="1274" y="12710"/>
                </a:lnTo>
                <a:lnTo>
                  <a:pt x="0" y="20330"/>
                </a:lnTo>
                <a:lnTo>
                  <a:pt x="1904" y="27310"/>
                </a:lnTo>
                <a:lnTo>
                  <a:pt x="6358" y="33009"/>
                </a:lnTo>
                <a:lnTo>
                  <a:pt x="12704" y="36819"/>
                </a:lnTo>
                <a:lnTo>
                  <a:pt x="20324" y="38099"/>
                </a:lnTo>
                <a:lnTo>
                  <a:pt x="27944" y="36179"/>
                </a:lnTo>
                <a:lnTo>
                  <a:pt x="33659" y="31760"/>
                </a:lnTo>
                <a:lnTo>
                  <a:pt x="37469" y="25389"/>
                </a:lnTo>
                <a:lnTo>
                  <a:pt x="38743" y="17769"/>
                </a:lnTo>
                <a:lnTo>
                  <a:pt x="36194" y="10149"/>
                </a:lnTo>
                <a:lnTo>
                  <a:pt x="31754" y="4450"/>
                </a:lnTo>
                <a:lnTo>
                  <a:pt x="25408" y="640"/>
                </a:lnTo>
                <a:lnTo>
                  <a:pt x="177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50825" y="3192791"/>
            <a:ext cx="107950" cy="10794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31139" y="1028069"/>
            <a:ext cx="7085319" cy="847279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148328" y="118872"/>
            <a:ext cx="140208" cy="14020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8169914"/>
            <a:ext cx="54610" cy="107950"/>
          </a:xfrm>
          <a:custGeom>
            <a:avLst/>
            <a:gdLst/>
            <a:ahLst/>
            <a:cxnLst/>
            <a:rect l="l" t="t" r="r" b="b"/>
            <a:pathLst>
              <a:path w="54610" h="107950">
                <a:moveTo>
                  <a:pt x="0" y="0"/>
                </a:moveTo>
                <a:lnTo>
                  <a:pt x="0" y="107310"/>
                </a:lnTo>
                <a:lnTo>
                  <a:pt x="1273" y="107941"/>
                </a:lnTo>
                <a:lnTo>
                  <a:pt x="22228" y="103500"/>
                </a:lnTo>
                <a:lnTo>
                  <a:pt x="38730" y="91439"/>
                </a:lnTo>
                <a:lnTo>
                  <a:pt x="50160" y="74294"/>
                </a:lnTo>
                <a:lnTo>
                  <a:pt x="54614" y="53339"/>
                </a:lnTo>
                <a:lnTo>
                  <a:pt x="50160" y="32384"/>
                </a:lnTo>
                <a:lnTo>
                  <a:pt x="38099" y="15239"/>
                </a:lnTo>
                <a:lnTo>
                  <a:pt x="20954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8782680"/>
            <a:ext cx="19050" cy="95250"/>
          </a:xfrm>
          <a:custGeom>
            <a:avLst/>
            <a:gdLst/>
            <a:ahLst/>
            <a:cxnLst/>
            <a:rect l="l" t="t" r="r" b="b"/>
            <a:pathLst>
              <a:path w="19050" h="95250">
                <a:moveTo>
                  <a:pt x="0" y="0"/>
                </a:moveTo>
                <a:lnTo>
                  <a:pt x="0" y="95249"/>
                </a:lnTo>
                <a:lnTo>
                  <a:pt x="13966" y="74294"/>
                </a:lnTo>
                <a:lnTo>
                  <a:pt x="19049" y="46994"/>
                </a:lnTo>
                <a:lnTo>
                  <a:pt x="13334" y="196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433833" y="9567541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30" h="49529">
                <a:moveTo>
                  <a:pt x="24764" y="0"/>
                </a:moveTo>
                <a:lnTo>
                  <a:pt x="15239" y="1904"/>
                </a:lnTo>
                <a:lnTo>
                  <a:pt x="6976" y="6989"/>
                </a:lnTo>
                <a:lnTo>
                  <a:pt x="1904" y="15239"/>
                </a:lnTo>
                <a:lnTo>
                  <a:pt x="0" y="24764"/>
                </a:lnTo>
                <a:lnTo>
                  <a:pt x="1904" y="34289"/>
                </a:lnTo>
                <a:lnTo>
                  <a:pt x="7619" y="42553"/>
                </a:lnTo>
                <a:lnTo>
                  <a:pt x="15239" y="47624"/>
                </a:lnTo>
                <a:lnTo>
                  <a:pt x="24764" y="49529"/>
                </a:lnTo>
                <a:lnTo>
                  <a:pt x="34920" y="47624"/>
                </a:lnTo>
                <a:lnTo>
                  <a:pt x="42540" y="41909"/>
                </a:lnTo>
                <a:lnTo>
                  <a:pt x="47624" y="34289"/>
                </a:lnTo>
                <a:lnTo>
                  <a:pt x="49529" y="24134"/>
                </a:lnTo>
                <a:lnTo>
                  <a:pt x="47624" y="14609"/>
                </a:lnTo>
                <a:lnTo>
                  <a:pt x="42540" y="6989"/>
                </a:lnTo>
                <a:lnTo>
                  <a:pt x="34289" y="1274"/>
                </a:lnTo>
                <a:lnTo>
                  <a:pt x="24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223399" y="9570089"/>
            <a:ext cx="50165" cy="49530"/>
          </a:xfrm>
          <a:custGeom>
            <a:avLst/>
            <a:gdLst/>
            <a:ahLst/>
            <a:cxnLst/>
            <a:rect l="l" t="t" r="r" b="b"/>
            <a:pathLst>
              <a:path w="50164" h="49529">
                <a:moveTo>
                  <a:pt x="24749" y="0"/>
                </a:moveTo>
                <a:lnTo>
                  <a:pt x="15239" y="1904"/>
                </a:lnTo>
                <a:lnTo>
                  <a:pt x="6979" y="7619"/>
                </a:lnTo>
                <a:lnTo>
                  <a:pt x="1889" y="15239"/>
                </a:lnTo>
                <a:lnTo>
                  <a:pt x="0" y="25395"/>
                </a:lnTo>
                <a:lnTo>
                  <a:pt x="2529" y="34920"/>
                </a:lnTo>
                <a:lnTo>
                  <a:pt x="8229" y="42540"/>
                </a:lnTo>
                <a:lnTo>
                  <a:pt x="15849" y="47624"/>
                </a:lnTo>
                <a:lnTo>
                  <a:pt x="25389" y="49529"/>
                </a:lnTo>
                <a:lnTo>
                  <a:pt x="35539" y="47624"/>
                </a:lnTo>
                <a:lnTo>
                  <a:pt x="43159" y="41909"/>
                </a:lnTo>
                <a:lnTo>
                  <a:pt x="48249" y="33646"/>
                </a:lnTo>
                <a:lnTo>
                  <a:pt x="50139" y="24121"/>
                </a:lnTo>
                <a:lnTo>
                  <a:pt x="48249" y="14596"/>
                </a:lnTo>
                <a:lnTo>
                  <a:pt x="42519" y="6976"/>
                </a:lnTo>
                <a:lnTo>
                  <a:pt x="34289" y="1261"/>
                </a:lnTo>
                <a:lnTo>
                  <a:pt x="247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275959" y="10111740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5">
                <a:moveTo>
                  <a:pt x="24780" y="0"/>
                </a:moveTo>
                <a:lnTo>
                  <a:pt x="15239" y="1904"/>
                </a:lnTo>
                <a:lnTo>
                  <a:pt x="6979" y="7619"/>
                </a:lnTo>
                <a:lnTo>
                  <a:pt x="1920" y="15870"/>
                </a:lnTo>
                <a:lnTo>
                  <a:pt x="0" y="25395"/>
                </a:lnTo>
                <a:lnTo>
                  <a:pt x="1920" y="34920"/>
                </a:lnTo>
                <a:lnTo>
                  <a:pt x="7619" y="43184"/>
                </a:lnTo>
                <a:lnTo>
                  <a:pt x="15239" y="48255"/>
                </a:lnTo>
                <a:lnTo>
                  <a:pt x="25420" y="50160"/>
                </a:lnTo>
                <a:lnTo>
                  <a:pt x="34930" y="48255"/>
                </a:lnTo>
                <a:lnTo>
                  <a:pt x="42550" y="42540"/>
                </a:lnTo>
                <a:lnTo>
                  <a:pt x="48280" y="34920"/>
                </a:lnTo>
                <a:lnTo>
                  <a:pt x="50170" y="24764"/>
                </a:lnTo>
                <a:lnTo>
                  <a:pt x="47640" y="15239"/>
                </a:lnTo>
                <a:lnTo>
                  <a:pt x="42550" y="7619"/>
                </a:lnTo>
                <a:lnTo>
                  <a:pt x="34289" y="1904"/>
                </a:lnTo>
                <a:lnTo>
                  <a:pt x="24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34" Type="http://schemas.openxmlformats.org/officeDocument/2006/relationships/image" Target="../media/image59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33" Type="http://schemas.openxmlformats.org/officeDocument/2006/relationships/image" Target="../media/image5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32" Type="http://schemas.openxmlformats.org/officeDocument/2006/relationships/image" Target="../media/image57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36" Type="http://schemas.openxmlformats.org/officeDocument/2006/relationships/image" Target="../media/image61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31" Type="http://schemas.openxmlformats.org/officeDocument/2006/relationships/image" Target="../media/image56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Relationship Id="rId35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532" y="2603711"/>
            <a:ext cx="6171565" cy="5168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7765" marR="5080" indent="-1155700">
              <a:lnSpc>
                <a:spcPct val="113999"/>
              </a:lnSpc>
            </a:pPr>
            <a:r>
              <a:rPr lang="es-ES" sz="15400" spc="-1905" dirty="0" smtClean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lang="es-ES" sz="15400" spc="-850" dirty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15400" spc="-109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15400" spc="-87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sz="15400" spc="-1530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15400" spc="-102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15400" spc="-174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sz="15400" spc="-4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15400" spc="-75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sz="15400" spc="-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400" spc="-105" dirty="0">
                <a:solidFill>
                  <a:srgbClr val="98BBA7"/>
                </a:solidFill>
                <a:latin typeface="Arial Narrow"/>
                <a:cs typeface="Arial Narrow"/>
              </a:rPr>
              <a:t>2022</a:t>
            </a:r>
            <a:endParaRPr sz="15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968" y="192025"/>
            <a:ext cx="106680" cy="1097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54807" y="67056"/>
            <a:ext cx="140207" cy="1402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6096" y="115824"/>
            <a:ext cx="140208" cy="140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34549" y="9510"/>
            <a:ext cx="101600" cy="37465"/>
          </a:xfrm>
          <a:custGeom>
            <a:avLst/>
            <a:gdLst/>
            <a:ahLst/>
            <a:cxnLst/>
            <a:rect l="l" t="t" r="r" b="b"/>
            <a:pathLst>
              <a:path w="101600" h="37465">
                <a:moveTo>
                  <a:pt x="100980" y="0"/>
                </a:moveTo>
                <a:lnTo>
                  <a:pt x="0" y="0"/>
                </a:lnTo>
                <a:lnTo>
                  <a:pt x="640" y="3809"/>
                </a:lnTo>
                <a:lnTo>
                  <a:pt x="12710" y="20970"/>
                </a:lnTo>
                <a:lnTo>
                  <a:pt x="29839" y="32400"/>
                </a:lnTo>
                <a:lnTo>
                  <a:pt x="50810" y="36850"/>
                </a:lnTo>
                <a:lnTo>
                  <a:pt x="71749" y="32400"/>
                </a:lnTo>
                <a:lnTo>
                  <a:pt x="88910" y="20970"/>
                </a:lnTo>
                <a:lnTo>
                  <a:pt x="100340" y="3809"/>
                </a:lnTo>
                <a:lnTo>
                  <a:pt x="100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3719" y="86990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5" h="140335">
                <a:moveTo>
                  <a:pt x="71109" y="0"/>
                </a:moveTo>
                <a:lnTo>
                  <a:pt x="43190" y="5090"/>
                </a:lnTo>
                <a:lnTo>
                  <a:pt x="20939" y="20330"/>
                </a:lnTo>
                <a:lnTo>
                  <a:pt x="5699" y="42550"/>
                </a:lnTo>
                <a:lnTo>
                  <a:pt x="0" y="69860"/>
                </a:lnTo>
                <a:lnTo>
                  <a:pt x="5090" y="97170"/>
                </a:lnTo>
                <a:lnTo>
                  <a:pt x="20330" y="119390"/>
                </a:lnTo>
                <a:lnTo>
                  <a:pt x="42550" y="134630"/>
                </a:lnTo>
                <a:lnTo>
                  <a:pt x="69860" y="140329"/>
                </a:lnTo>
                <a:lnTo>
                  <a:pt x="97139" y="135270"/>
                </a:lnTo>
                <a:lnTo>
                  <a:pt x="119390" y="120639"/>
                </a:lnTo>
                <a:lnTo>
                  <a:pt x="134630" y="98419"/>
                </a:lnTo>
                <a:lnTo>
                  <a:pt x="140329" y="71109"/>
                </a:lnTo>
                <a:lnTo>
                  <a:pt x="135239" y="43190"/>
                </a:lnTo>
                <a:lnTo>
                  <a:pt x="120639" y="20970"/>
                </a:lnTo>
                <a:lnTo>
                  <a:pt x="98419" y="5730"/>
                </a:lnTo>
                <a:lnTo>
                  <a:pt x="71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41669" y="3170"/>
            <a:ext cx="140335" cy="92075"/>
          </a:xfrm>
          <a:custGeom>
            <a:avLst/>
            <a:gdLst/>
            <a:ahLst/>
            <a:cxnLst/>
            <a:rect l="l" t="t" r="r" b="b"/>
            <a:pathLst>
              <a:path w="140335" h="92075">
                <a:moveTo>
                  <a:pt x="135879" y="0"/>
                </a:moveTo>
                <a:lnTo>
                  <a:pt x="3809" y="0"/>
                </a:lnTo>
                <a:lnTo>
                  <a:pt x="0" y="21579"/>
                </a:lnTo>
                <a:lnTo>
                  <a:pt x="5090" y="48889"/>
                </a:lnTo>
                <a:lnTo>
                  <a:pt x="20330" y="71109"/>
                </a:lnTo>
                <a:lnTo>
                  <a:pt x="42550" y="86349"/>
                </a:lnTo>
                <a:lnTo>
                  <a:pt x="69860" y="92080"/>
                </a:lnTo>
                <a:lnTo>
                  <a:pt x="97170" y="86349"/>
                </a:lnTo>
                <a:lnTo>
                  <a:pt x="120030" y="71109"/>
                </a:lnTo>
                <a:lnTo>
                  <a:pt x="134630" y="48889"/>
                </a:lnTo>
                <a:lnTo>
                  <a:pt x="140329" y="21579"/>
                </a:lnTo>
                <a:lnTo>
                  <a:pt x="1358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0016" y="27432"/>
            <a:ext cx="140208" cy="1402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2625" y="0"/>
            <a:ext cx="126364" cy="40640"/>
          </a:xfrm>
          <a:custGeom>
            <a:avLst/>
            <a:gdLst/>
            <a:ahLst/>
            <a:cxnLst/>
            <a:rect l="l" t="t" r="r" b="b"/>
            <a:pathLst>
              <a:path w="126365" h="40640">
                <a:moveTo>
                  <a:pt x="126373" y="0"/>
                </a:moveTo>
                <a:lnTo>
                  <a:pt x="0" y="0"/>
                </a:lnTo>
                <a:lnTo>
                  <a:pt x="12073" y="19049"/>
                </a:lnTo>
                <a:lnTo>
                  <a:pt x="34289" y="34289"/>
                </a:lnTo>
                <a:lnTo>
                  <a:pt x="61603" y="40629"/>
                </a:lnTo>
                <a:lnTo>
                  <a:pt x="88904" y="35570"/>
                </a:lnTo>
                <a:lnTo>
                  <a:pt x="111764" y="20939"/>
                </a:lnTo>
                <a:lnTo>
                  <a:pt x="1263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334" y="2511553"/>
            <a:ext cx="106680" cy="106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2391" y="9528047"/>
            <a:ext cx="140208" cy="140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4151" y="9790176"/>
            <a:ext cx="137159" cy="1402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3047" y="9854184"/>
            <a:ext cx="140208" cy="1402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94247" y="9732264"/>
            <a:ext cx="137160" cy="1402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80504" y="9881616"/>
            <a:ext cx="140207" cy="1402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5736" y="10119360"/>
            <a:ext cx="140208" cy="1371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95727" y="10488164"/>
            <a:ext cx="140207" cy="14020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57727" y="10494261"/>
            <a:ext cx="106678" cy="1066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57015" y="10433300"/>
            <a:ext cx="140208" cy="1402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6016" y="10448544"/>
            <a:ext cx="106678" cy="10668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38983" y="10296144"/>
            <a:ext cx="140207" cy="14020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1033" y="10248269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30" h="49529">
                <a:moveTo>
                  <a:pt x="24764" y="0"/>
                </a:moveTo>
                <a:lnTo>
                  <a:pt x="14596" y="1904"/>
                </a:lnTo>
                <a:lnTo>
                  <a:pt x="6976" y="6976"/>
                </a:lnTo>
                <a:lnTo>
                  <a:pt x="1904" y="15239"/>
                </a:lnTo>
                <a:lnTo>
                  <a:pt x="0" y="24764"/>
                </a:lnTo>
                <a:lnTo>
                  <a:pt x="1904" y="34289"/>
                </a:lnTo>
                <a:lnTo>
                  <a:pt x="7619" y="42540"/>
                </a:lnTo>
                <a:lnTo>
                  <a:pt x="15239" y="47624"/>
                </a:lnTo>
                <a:lnTo>
                  <a:pt x="24764" y="49529"/>
                </a:lnTo>
                <a:lnTo>
                  <a:pt x="34920" y="47624"/>
                </a:lnTo>
                <a:lnTo>
                  <a:pt x="42540" y="41909"/>
                </a:lnTo>
                <a:lnTo>
                  <a:pt x="47624" y="34289"/>
                </a:lnTo>
                <a:lnTo>
                  <a:pt x="49529" y="24764"/>
                </a:lnTo>
                <a:lnTo>
                  <a:pt x="47624" y="14596"/>
                </a:lnTo>
                <a:lnTo>
                  <a:pt x="42540" y="6976"/>
                </a:lnTo>
                <a:lnTo>
                  <a:pt x="34289" y="1904"/>
                </a:lnTo>
                <a:lnTo>
                  <a:pt x="24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03247" y="10631421"/>
            <a:ext cx="137159" cy="6400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19215" y="10165080"/>
            <a:ext cx="140208" cy="14020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31664" y="10232135"/>
            <a:ext cx="140208" cy="14020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37119" y="6260593"/>
            <a:ext cx="109726" cy="10972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5087630"/>
            <a:ext cx="41910" cy="102870"/>
          </a:xfrm>
          <a:custGeom>
            <a:avLst/>
            <a:gdLst/>
            <a:ahLst/>
            <a:cxnLst/>
            <a:rect l="l" t="t" r="r" b="b"/>
            <a:pathLst>
              <a:path w="41910" h="102870">
                <a:moveTo>
                  <a:pt x="0" y="0"/>
                </a:moveTo>
                <a:lnTo>
                  <a:pt x="0" y="102869"/>
                </a:lnTo>
                <a:lnTo>
                  <a:pt x="8893" y="101589"/>
                </a:lnTo>
                <a:lnTo>
                  <a:pt x="26038" y="89519"/>
                </a:lnTo>
                <a:lnTo>
                  <a:pt x="37469" y="72389"/>
                </a:lnTo>
                <a:lnTo>
                  <a:pt x="41909" y="51419"/>
                </a:lnTo>
                <a:lnTo>
                  <a:pt x="37469" y="30479"/>
                </a:lnTo>
                <a:lnTo>
                  <a:pt x="26038" y="13319"/>
                </a:lnTo>
                <a:lnTo>
                  <a:pt x="8893" y="18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79792" y="8650223"/>
            <a:ext cx="76200" cy="14020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51959" y="10162032"/>
            <a:ext cx="140208" cy="14020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79729" y="10671178"/>
            <a:ext cx="89535" cy="25400"/>
          </a:xfrm>
          <a:custGeom>
            <a:avLst/>
            <a:gdLst/>
            <a:ahLst/>
            <a:cxnLst/>
            <a:rect l="l" t="t" r="r" b="b"/>
            <a:pathLst>
              <a:path w="89535" h="25400">
                <a:moveTo>
                  <a:pt x="46981" y="0"/>
                </a:moveTo>
                <a:lnTo>
                  <a:pt x="25395" y="3798"/>
                </a:lnTo>
                <a:lnTo>
                  <a:pt x="7619" y="15239"/>
                </a:lnTo>
                <a:lnTo>
                  <a:pt x="0" y="25396"/>
                </a:lnTo>
                <a:lnTo>
                  <a:pt x="89534" y="25396"/>
                </a:lnTo>
                <a:lnTo>
                  <a:pt x="83819" y="16502"/>
                </a:lnTo>
                <a:lnTo>
                  <a:pt x="67305" y="5072"/>
                </a:lnTo>
                <a:lnTo>
                  <a:pt x="469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60264" y="10222992"/>
            <a:ext cx="140208" cy="13715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86150" y="10683240"/>
            <a:ext cx="77470" cy="13335"/>
          </a:xfrm>
          <a:custGeom>
            <a:avLst/>
            <a:gdLst/>
            <a:ahLst/>
            <a:cxnLst/>
            <a:rect l="l" t="t" r="r" b="b"/>
            <a:pathLst>
              <a:path w="77470" h="13334">
                <a:moveTo>
                  <a:pt x="39989" y="0"/>
                </a:moveTo>
                <a:lnTo>
                  <a:pt x="12710" y="5072"/>
                </a:lnTo>
                <a:lnTo>
                  <a:pt x="0" y="13334"/>
                </a:lnTo>
                <a:lnTo>
                  <a:pt x="77480" y="13334"/>
                </a:lnTo>
                <a:lnTo>
                  <a:pt x="66659" y="5714"/>
                </a:lnTo>
                <a:lnTo>
                  <a:pt x="399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23416" y="484632"/>
            <a:ext cx="140208" cy="1402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18759" y="715000"/>
            <a:ext cx="50165" cy="49530"/>
          </a:xfrm>
          <a:custGeom>
            <a:avLst/>
            <a:gdLst/>
            <a:ahLst/>
            <a:cxnLst/>
            <a:rect l="l" t="t" r="r" b="b"/>
            <a:pathLst>
              <a:path w="50164" h="49529">
                <a:moveTo>
                  <a:pt x="25389" y="0"/>
                </a:moveTo>
                <a:lnTo>
                  <a:pt x="15880" y="1920"/>
                </a:lnTo>
                <a:lnTo>
                  <a:pt x="7619" y="6979"/>
                </a:lnTo>
                <a:lnTo>
                  <a:pt x="2529" y="15239"/>
                </a:lnTo>
                <a:lnTo>
                  <a:pt x="0" y="24780"/>
                </a:lnTo>
                <a:lnTo>
                  <a:pt x="1920" y="34289"/>
                </a:lnTo>
                <a:lnTo>
                  <a:pt x="7619" y="42550"/>
                </a:lnTo>
                <a:lnTo>
                  <a:pt x="15239" y="47640"/>
                </a:lnTo>
                <a:lnTo>
                  <a:pt x="24780" y="49529"/>
                </a:lnTo>
                <a:lnTo>
                  <a:pt x="34930" y="47640"/>
                </a:lnTo>
                <a:lnTo>
                  <a:pt x="42550" y="42550"/>
                </a:lnTo>
                <a:lnTo>
                  <a:pt x="48249" y="34930"/>
                </a:lnTo>
                <a:lnTo>
                  <a:pt x="50170" y="24780"/>
                </a:lnTo>
                <a:lnTo>
                  <a:pt x="48249" y="15239"/>
                </a:lnTo>
                <a:lnTo>
                  <a:pt x="43190" y="7619"/>
                </a:lnTo>
                <a:lnTo>
                  <a:pt x="34930" y="1920"/>
                </a:lnTo>
                <a:lnTo>
                  <a:pt x="25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31920" y="713232"/>
            <a:ext cx="140208" cy="14020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584704" y="746760"/>
            <a:ext cx="137160" cy="14020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5909" y="734044"/>
            <a:ext cx="164464" cy="24320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765049"/>
            <a:ext cx="64008" cy="10667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2804" y="855330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30" h="49530">
                <a:moveTo>
                  <a:pt x="25395" y="0"/>
                </a:moveTo>
                <a:lnTo>
                  <a:pt x="15239" y="1920"/>
                </a:lnTo>
                <a:lnTo>
                  <a:pt x="7619" y="7010"/>
                </a:lnTo>
                <a:lnTo>
                  <a:pt x="1904" y="14630"/>
                </a:lnTo>
                <a:lnTo>
                  <a:pt x="0" y="24140"/>
                </a:lnTo>
                <a:lnTo>
                  <a:pt x="1261" y="34289"/>
                </a:lnTo>
                <a:lnTo>
                  <a:pt x="6976" y="41909"/>
                </a:lnTo>
                <a:lnTo>
                  <a:pt x="14596" y="47640"/>
                </a:lnTo>
                <a:lnTo>
                  <a:pt x="24121" y="49529"/>
                </a:lnTo>
                <a:lnTo>
                  <a:pt x="33646" y="47640"/>
                </a:lnTo>
                <a:lnTo>
                  <a:pt x="41909" y="42550"/>
                </a:lnTo>
                <a:lnTo>
                  <a:pt x="47624" y="34930"/>
                </a:lnTo>
                <a:lnTo>
                  <a:pt x="49529" y="25420"/>
                </a:lnTo>
                <a:lnTo>
                  <a:pt x="47624" y="15239"/>
                </a:lnTo>
                <a:lnTo>
                  <a:pt x="42540" y="7619"/>
                </a:lnTo>
                <a:lnTo>
                  <a:pt x="34920" y="1920"/>
                </a:lnTo>
                <a:lnTo>
                  <a:pt x="25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8585" y="581010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4">
                <a:moveTo>
                  <a:pt x="19680" y="0"/>
                </a:moveTo>
                <a:lnTo>
                  <a:pt x="12060" y="1280"/>
                </a:lnTo>
                <a:lnTo>
                  <a:pt x="5714" y="5730"/>
                </a:lnTo>
                <a:lnTo>
                  <a:pt x="1274" y="11429"/>
                </a:lnTo>
                <a:lnTo>
                  <a:pt x="0" y="19049"/>
                </a:lnTo>
                <a:lnTo>
                  <a:pt x="1274" y="26669"/>
                </a:lnTo>
                <a:lnTo>
                  <a:pt x="5084" y="32400"/>
                </a:lnTo>
                <a:lnTo>
                  <a:pt x="11429" y="36850"/>
                </a:lnTo>
                <a:lnTo>
                  <a:pt x="18419" y="38740"/>
                </a:lnTo>
                <a:lnTo>
                  <a:pt x="26039" y="37490"/>
                </a:lnTo>
                <a:lnTo>
                  <a:pt x="32384" y="33040"/>
                </a:lnTo>
                <a:lnTo>
                  <a:pt x="36825" y="27310"/>
                </a:lnTo>
                <a:lnTo>
                  <a:pt x="38099" y="19690"/>
                </a:lnTo>
                <a:lnTo>
                  <a:pt x="36825" y="12070"/>
                </a:lnTo>
                <a:lnTo>
                  <a:pt x="33015" y="6370"/>
                </a:lnTo>
                <a:lnTo>
                  <a:pt x="26669" y="1920"/>
                </a:lnTo>
                <a:lnTo>
                  <a:pt x="19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7154" y="3890010"/>
            <a:ext cx="38100" cy="38735"/>
          </a:xfrm>
          <a:custGeom>
            <a:avLst/>
            <a:gdLst/>
            <a:ahLst/>
            <a:cxnLst/>
            <a:rect l="l" t="t" r="r" b="b"/>
            <a:pathLst>
              <a:path w="38100" h="38735">
                <a:moveTo>
                  <a:pt x="19049" y="0"/>
                </a:moveTo>
                <a:lnTo>
                  <a:pt x="11429" y="1889"/>
                </a:lnTo>
                <a:lnTo>
                  <a:pt x="5714" y="5699"/>
                </a:lnTo>
                <a:lnTo>
                  <a:pt x="1274" y="11429"/>
                </a:lnTo>
                <a:lnTo>
                  <a:pt x="0" y="19049"/>
                </a:lnTo>
                <a:lnTo>
                  <a:pt x="1274" y="26669"/>
                </a:lnTo>
                <a:lnTo>
                  <a:pt x="5084" y="33009"/>
                </a:lnTo>
                <a:lnTo>
                  <a:pt x="10799" y="36819"/>
                </a:lnTo>
                <a:lnTo>
                  <a:pt x="18419" y="38740"/>
                </a:lnTo>
                <a:lnTo>
                  <a:pt x="26039" y="37459"/>
                </a:lnTo>
                <a:lnTo>
                  <a:pt x="32384" y="33009"/>
                </a:lnTo>
                <a:lnTo>
                  <a:pt x="36194" y="27310"/>
                </a:lnTo>
                <a:lnTo>
                  <a:pt x="38099" y="19690"/>
                </a:lnTo>
                <a:lnTo>
                  <a:pt x="36825" y="12070"/>
                </a:lnTo>
                <a:lnTo>
                  <a:pt x="32384" y="6339"/>
                </a:lnTo>
                <a:lnTo>
                  <a:pt x="26669" y="1889"/>
                </a:lnTo>
                <a:lnTo>
                  <a:pt x="190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07279" y="329184"/>
            <a:ext cx="137160" cy="14020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043928" y="697992"/>
            <a:ext cx="140207" cy="14020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25768" y="588264"/>
            <a:ext cx="140207" cy="14020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35807" y="387096"/>
            <a:ext cx="140207" cy="14020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32432" y="557784"/>
            <a:ext cx="140207" cy="14020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74444" y="718810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30" h="49529">
                <a:moveTo>
                  <a:pt x="24764" y="0"/>
                </a:moveTo>
                <a:lnTo>
                  <a:pt x="15239" y="1920"/>
                </a:lnTo>
                <a:lnTo>
                  <a:pt x="7619" y="6979"/>
                </a:lnTo>
                <a:lnTo>
                  <a:pt x="1904" y="14599"/>
                </a:lnTo>
                <a:lnTo>
                  <a:pt x="0" y="24780"/>
                </a:lnTo>
                <a:lnTo>
                  <a:pt x="1904" y="34289"/>
                </a:lnTo>
                <a:lnTo>
                  <a:pt x="6989" y="41909"/>
                </a:lnTo>
                <a:lnTo>
                  <a:pt x="14609" y="47640"/>
                </a:lnTo>
                <a:lnTo>
                  <a:pt x="24764" y="49529"/>
                </a:lnTo>
                <a:lnTo>
                  <a:pt x="34289" y="47640"/>
                </a:lnTo>
                <a:lnTo>
                  <a:pt x="41909" y="42550"/>
                </a:lnTo>
                <a:lnTo>
                  <a:pt x="47624" y="34930"/>
                </a:lnTo>
                <a:lnTo>
                  <a:pt x="49529" y="24780"/>
                </a:lnTo>
                <a:lnTo>
                  <a:pt x="47624" y="15239"/>
                </a:lnTo>
                <a:lnTo>
                  <a:pt x="42540" y="6979"/>
                </a:lnTo>
                <a:lnTo>
                  <a:pt x="34920" y="1920"/>
                </a:lnTo>
                <a:lnTo>
                  <a:pt x="24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17648" y="277368"/>
            <a:ext cx="140207" cy="14020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Infor03</cp:lastModifiedBy>
  <cp:revision>2</cp:revision>
  <dcterms:created xsi:type="dcterms:W3CDTF">2022-09-14T07:34:36Z</dcterms:created>
  <dcterms:modified xsi:type="dcterms:W3CDTF">2022-09-14T05:37:26Z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LastSaved">
    <vt:filetime>2022-09-14T00:00:00Z</vt:filetime>
  </property>
</Properties>
</file>