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Harlow Solid Italic" panose="00000000000000000000" pitchFamily="82" charset="1"/>
      <p:italic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055" y="0"/>
            <a:ext cx="7491983" cy="1069238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37176"/>
            <a:ext cx="7559040" cy="6196965"/>
          </a:xfrm>
          <a:custGeom>
            <a:avLst/>
            <a:gdLst/>
            <a:ahLst/>
            <a:cxnLst/>
            <a:rect l="l" t="t" r="r" b="b"/>
            <a:pathLst>
              <a:path w="7559040" h="6196965">
                <a:moveTo>
                  <a:pt x="4998212" y="91541"/>
                </a:moveTo>
                <a:lnTo>
                  <a:pt x="919429" y="1049883"/>
                </a:lnTo>
                <a:lnTo>
                  <a:pt x="0" y="3587516"/>
                </a:lnTo>
                <a:lnTo>
                  <a:pt x="0" y="6196463"/>
                </a:lnTo>
                <a:lnTo>
                  <a:pt x="3611753" y="3775430"/>
                </a:lnTo>
                <a:lnTo>
                  <a:pt x="5787742" y="3775430"/>
                </a:lnTo>
                <a:lnTo>
                  <a:pt x="7559040" y="2593476"/>
                </a:lnTo>
                <a:lnTo>
                  <a:pt x="7559040" y="1339697"/>
                </a:lnTo>
                <a:lnTo>
                  <a:pt x="4493387" y="1339697"/>
                </a:lnTo>
                <a:lnTo>
                  <a:pt x="4998212" y="91541"/>
                </a:lnTo>
                <a:close/>
              </a:path>
              <a:path w="7559040" h="6196965">
                <a:moveTo>
                  <a:pt x="5787742" y="3775430"/>
                </a:moveTo>
                <a:lnTo>
                  <a:pt x="3611753" y="3775430"/>
                </a:lnTo>
                <a:lnTo>
                  <a:pt x="3002153" y="5634202"/>
                </a:lnTo>
                <a:lnTo>
                  <a:pt x="5787742" y="3775430"/>
                </a:lnTo>
                <a:close/>
              </a:path>
              <a:path w="7559040" h="6196965">
                <a:moveTo>
                  <a:pt x="7559040" y="2701033"/>
                </a:moveTo>
                <a:lnTo>
                  <a:pt x="7018147" y="4093692"/>
                </a:lnTo>
                <a:lnTo>
                  <a:pt x="7559040" y="3725050"/>
                </a:lnTo>
                <a:lnTo>
                  <a:pt x="7559040" y="2701033"/>
                </a:lnTo>
                <a:close/>
              </a:path>
              <a:path w="7559040" h="6196965">
                <a:moveTo>
                  <a:pt x="7559040" y="0"/>
                </a:moveTo>
                <a:lnTo>
                  <a:pt x="4493387" y="1339697"/>
                </a:lnTo>
                <a:lnTo>
                  <a:pt x="7559040" y="1339697"/>
                </a:lnTo>
                <a:lnTo>
                  <a:pt x="755904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137176"/>
            <a:ext cx="7559040" cy="6196965"/>
          </a:xfrm>
          <a:custGeom>
            <a:avLst/>
            <a:gdLst/>
            <a:ahLst/>
            <a:cxnLst/>
            <a:rect l="l" t="t" r="r" b="b"/>
            <a:pathLst>
              <a:path w="7559040" h="6196965">
                <a:moveTo>
                  <a:pt x="919429" y="1049883"/>
                </a:moveTo>
                <a:lnTo>
                  <a:pt x="4998212" y="91541"/>
                </a:lnTo>
                <a:lnTo>
                  <a:pt x="4493387" y="1339697"/>
                </a:lnTo>
                <a:lnTo>
                  <a:pt x="7559040" y="0"/>
                </a:lnTo>
              </a:path>
              <a:path w="7559040" h="6196965">
                <a:moveTo>
                  <a:pt x="7559040" y="3725050"/>
                </a:moveTo>
                <a:lnTo>
                  <a:pt x="7018147" y="4093692"/>
                </a:lnTo>
                <a:lnTo>
                  <a:pt x="7559040" y="2701033"/>
                </a:lnTo>
              </a:path>
              <a:path w="7559040" h="6196965">
                <a:moveTo>
                  <a:pt x="7559040" y="2593476"/>
                </a:moveTo>
                <a:lnTo>
                  <a:pt x="3002153" y="5634202"/>
                </a:lnTo>
                <a:lnTo>
                  <a:pt x="3611753" y="3775430"/>
                </a:lnTo>
                <a:lnTo>
                  <a:pt x="0" y="6196463"/>
                </a:lnTo>
              </a:path>
              <a:path w="7559040" h="6196965">
                <a:moveTo>
                  <a:pt x="0" y="3587516"/>
                </a:moveTo>
                <a:lnTo>
                  <a:pt x="919429" y="1049883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64437" y="5398973"/>
            <a:ext cx="509079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i="1">
                <a:latin typeface="Harlow Solid Italic"/>
                <a:cs typeface="Harlow Solid Italic"/>
              </a:rPr>
              <a:t>El</a:t>
            </a:r>
            <a:r>
              <a:rPr dirty="0" sz="4800" spc="-40" i="1">
                <a:latin typeface="Harlow Solid Italic"/>
                <a:cs typeface="Harlow Solid Italic"/>
              </a:rPr>
              <a:t> </a:t>
            </a:r>
            <a:r>
              <a:rPr dirty="0" sz="4800" i="1">
                <a:latin typeface="Harlow Solid Italic"/>
                <a:cs typeface="Harlow Solid Italic"/>
              </a:rPr>
              <a:t>Sistema</a:t>
            </a:r>
            <a:r>
              <a:rPr dirty="0" sz="4800" spc="-30" i="1">
                <a:latin typeface="Harlow Solid Italic"/>
                <a:cs typeface="Harlow Solid Italic"/>
              </a:rPr>
              <a:t> </a:t>
            </a:r>
            <a:r>
              <a:rPr dirty="0" sz="4800" spc="-10" i="1">
                <a:latin typeface="Harlow Solid Italic"/>
                <a:cs typeface="Harlow Solid Italic"/>
              </a:rPr>
              <a:t>Nervioso</a:t>
            </a:r>
            <a:endParaRPr sz="4800">
              <a:latin typeface="Harlow Solid Italic"/>
              <a:cs typeface="Harlow Solid Italic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983005" y="6863270"/>
            <a:ext cx="6341110" cy="3484879"/>
            <a:chOff x="983005" y="6863270"/>
            <a:chExt cx="6341110" cy="3484879"/>
          </a:xfrm>
        </p:grpSpPr>
        <p:sp>
          <p:nvSpPr>
            <p:cNvPr id="4" name="object 4" descr=""/>
            <p:cNvSpPr/>
            <p:nvPr/>
          </p:nvSpPr>
          <p:spPr>
            <a:xfrm>
              <a:off x="987767" y="6868032"/>
              <a:ext cx="6331585" cy="3475354"/>
            </a:xfrm>
            <a:custGeom>
              <a:avLst/>
              <a:gdLst/>
              <a:ahLst/>
              <a:cxnLst/>
              <a:rect l="l" t="t" r="r" b="b"/>
              <a:pathLst>
                <a:path w="6331584" h="3475354">
                  <a:moveTo>
                    <a:pt x="197281" y="0"/>
                  </a:moveTo>
                  <a:lnTo>
                    <a:pt x="0" y="3082340"/>
                  </a:lnTo>
                  <a:lnTo>
                    <a:pt x="6134265" y="3474961"/>
                  </a:lnTo>
                  <a:lnTo>
                    <a:pt x="6331496" y="392684"/>
                  </a:lnTo>
                  <a:lnTo>
                    <a:pt x="197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87767" y="6868032"/>
              <a:ext cx="6331585" cy="3475354"/>
            </a:xfrm>
            <a:custGeom>
              <a:avLst/>
              <a:gdLst/>
              <a:ahLst/>
              <a:cxnLst/>
              <a:rect l="l" t="t" r="r" b="b"/>
              <a:pathLst>
                <a:path w="6331584" h="3475354">
                  <a:moveTo>
                    <a:pt x="197281" y="0"/>
                  </a:moveTo>
                  <a:lnTo>
                    <a:pt x="6331496" y="392684"/>
                  </a:lnTo>
                  <a:lnTo>
                    <a:pt x="6134265" y="3474961"/>
                  </a:lnTo>
                  <a:lnTo>
                    <a:pt x="0" y="3082340"/>
                  </a:lnTo>
                  <a:lnTo>
                    <a:pt x="197281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59446" y="6980554"/>
              <a:ext cx="647700" cy="276860"/>
            </a:xfrm>
            <a:custGeom>
              <a:avLst/>
              <a:gdLst/>
              <a:ahLst/>
              <a:cxnLst/>
              <a:rect l="l" t="t" r="r" b="b"/>
              <a:pathLst>
                <a:path w="647700" h="276859">
                  <a:moveTo>
                    <a:pt x="142252" y="54381"/>
                  </a:moveTo>
                  <a:lnTo>
                    <a:pt x="142240" y="45847"/>
                  </a:lnTo>
                  <a:lnTo>
                    <a:pt x="141871" y="39878"/>
                  </a:lnTo>
                  <a:lnTo>
                    <a:pt x="141579" y="37465"/>
                  </a:lnTo>
                  <a:lnTo>
                    <a:pt x="141109" y="33401"/>
                  </a:lnTo>
                  <a:lnTo>
                    <a:pt x="106845" y="7150"/>
                  </a:lnTo>
                  <a:lnTo>
                    <a:pt x="90690" y="4826"/>
                  </a:lnTo>
                  <a:lnTo>
                    <a:pt x="90690" y="48387"/>
                  </a:lnTo>
                  <a:lnTo>
                    <a:pt x="90551" y="54381"/>
                  </a:lnTo>
                  <a:lnTo>
                    <a:pt x="89801" y="65087"/>
                  </a:lnTo>
                  <a:lnTo>
                    <a:pt x="84975" y="140843"/>
                  </a:lnTo>
                  <a:lnTo>
                    <a:pt x="84213" y="154178"/>
                  </a:lnTo>
                  <a:lnTo>
                    <a:pt x="82816" y="162306"/>
                  </a:lnTo>
                  <a:lnTo>
                    <a:pt x="80911" y="165100"/>
                  </a:lnTo>
                  <a:lnTo>
                    <a:pt x="79006" y="168021"/>
                  </a:lnTo>
                  <a:lnTo>
                    <a:pt x="74307" y="169291"/>
                  </a:lnTo>
                  <a:lnTo>
                    <a:pt x="66814" y="168783"/>
                  </a:lnTo>
                  <a:lnTo>
                    <a:pt x="75196" y="37465"/>
                  </a:lnTo>
                  <a:lnTo>
                    <a:pt x="80784" y="37846"/>
                  </a:lnTo>
                  <a:lnTo>
                    <a:pt x="84721" y="38608"/>
                  </a:lnTo>
                  <a:lnTo>
                    <a:pt x="86626" y="40005"/>
                  </a:lnTo>
                  <a:lnTo>
                    <a:pt x="88658" y="41275"/>
                  </a:lnTo>
                  <a:lnTo>
                    <a:pt x="89801" y="43307"/>
                  </a:lnTo>
                  <a:lnTo>
                    <a:pt x="90208" y="45986"/>
                  </a:lnTo>
                  <a:lnTo>
                    <a:pt x="90690" y="48387"/>
                  </a:lnTo>
                  <a:lnTo>
                    <a:pt x="90690" y="4826"/>
                  </a:lnTo>
                  <a:lnTo>
                    <a:pt x="81508" y="3822"/>
                  </a:lnTo>
                  <a:lnTo>
                    <a:pt x="25412" y="0"/>
                  </a:lnTo>
                  <a:lnTo>
                    <a:pt x="12712" y="199517"/>
                  </a:lnTo>
                  <a:lnTo>
                    <a:pt x="86855" y="204190"/>
                  </a:lnTo>
                  <a:lnTo>
                    <a:pt x="94437" y="204304"/>
                  </a:lnTo>
                  <a:lnTo>
                    <a:pt x="100863" y="204050"/>
                  </a:lnTo>
                  <a:lnTo>
                    <a:pt x="133286" y="178181"/>
                  </a:lnTo>
                  <a:lnTo>
                    <a:pt x="134696" y="169291"/>
                  </a:lnTo>
                  <a:lnTo>
                    <a:pt x="135712" y="160274"/>
                  </a:lnTo>
                  <a:lnTo>
                    <a:pt x="136664" y="147955"/>
                  </a:lnTo>
                  <a:lnTo>
                    <a:pt x="141109" y="78105"/>
                  </a:lnTo>
                  <a:lnTo>
                    <a:pt x="141871" y="65087"/>
                  </a:lnTo>
                  <a:lnTo>
                    <a:pt x="142252" y="54381"/>
                  </a:lnTo>
                  <a:close/>
                </a:path>
                <a:path w="647700" h="276859">
                  <a:moveTo>
                    <a:pt x="267906" y="102108"/>
                  </a:moveTo>
                  <a:lnTo>
                    <a:pt x="258749" y="61849"/>
                  </a:lnTo>
                  <a:lnTo>
                    <a:pt x="215785" y="45339"/>
                  </a:lnTo>
                  <a:lnTo>
                    <a:pt x="205676" y="45199"/>
                  </a:lnTo>
                  <a:lnTo>
                    <a:pt x="196519" y="46101"/>
                  </a:lnTo>
                  <a:lnTo>
                    <a:pt x="162318" y="68072"/>
                  </a:lnTo>
                  <a:lnTo>
                    <a:pt x="155333" y="108077"/>
                  </a:lnTo>
                  <a:lnTo>
                    <a:pt x="202069" y="111125"/>
                  </a:lnTo>
                  <a:lnTo>
                    <a:pt x="203085" y="93980"/>
                  </a:lnTo>
                  <a:lnTo>
                    <a:pt x="203720" y="84836"/>
                  </a:lnTo>
                  <a:lnTo>
                    <a:pt x="204482" y="79121"/>
                  </a:lnTo>
                  <a:lnTo>
                    <a:pt x="205498" y="77089"/>
                  </a:lnTo>
                  <a:lnTo>
                    <a:pt x="206387" y="74930"/>
                  </a:lnTo>
                  <a:lnTo>
                    <a:pt x="208546" y="73914"/>
                  </a:lnTo>
                  <a:lnTo>
                    <a:pt x="211975" y="74168"/>
                  </a:lnTo>
                  <a:lnTo>
                    <a:pt x="214896" y="74422"/>
                  </a:lnTo>
                  <a:lnTo>
                    <a:pt x="216928" y="75819"/>
                  </a:lnTo>
                  <a:lnTo>
                    <a:pt x="219214" y="81153"/>
                  </a:lnTo>
                  <a:lnTo>
                    <a:pt x="219379" y="84836"/>
                  </a:lnTo>
                  <a:lnTo>
                    <a:pt x="219354" y="88201"/>
                  </a:lnTo>
                  <a:lnTo>
                    <a:pt x="218833" y="95250"/>
                  </a:lnTo>
                  <a:lnTo>
                    <a:pt x="218452" y="102108"/>
                  </a:lnTo>
                  <a:lnTo>
                    <a:pt x="217563" y="106553"/>
                  </a:lnTo>
                  <a:lnTo>
                    <a:pt x="216420" y="108496"/>
                  </a:lnTo>
                  <a:lnTo>
                    <a:pt x="216420" y="134493"/>
                  </a:lnTo>
                  <a:lnTo>
                    <a:pt x="213753" y="176403"/>
                  </a:lnTo>
                  <a:lnTo>
                    <a:pt x="212864" y="181483"/>
                  </a:lnTo>
                  <a:lnTo>
                    <a:pt x="211848" y="183261"/>
                  </a:lnTo>
                  <a:lnTo>
                    <a:pt x="210832" y="185166"/>
                  </a:lnTo>
                  <a:lnTo>
                    <a:pt x="208673" y="186055"/>
                  </a:lnTo>
                  <a:lnTo>
                    <a:pt x="202323" y="185547"/>
                  </a:lnTo>
                  <a:lnTo>
                    <a:pt x="200164" y="184277"/>
                  </a:lnTo>
                  <a:lnTo>
                    <a:pt x="199047" y="181483"/>
                  </a:lnTo>
                  <a:lnTo>
                    <a:pt x="198259" y="179197"/>
                  </a:lnTo>
                  <a:lnTo>
                    <a:pt x="198005" y="173609"/>
                  </a:lnTo>
                  <a:lnTo>
                    <a:pt x="198640" y="165227"/>
                  </a:lnTo>
                  <a:lnTo>
                    <a:pt x="199021" y="157734"/>
                  </a:lnTo>
                  <a:lnTo>
                    <a:pt x="200037" y="152146"/>
                  </a:lnTo>
                  <a:lnTo>
                    <a:pt x="201561" y="148336"/>
                  </a:lnTo>
                  <a:lnTo>
                    <a:pt x="203085" y="144399"/>
                  </a:lnTo>
                  <a:lnTo>
                    <a:pt x="208038" y="139827"/>
                  </a:lnTo>
                  <a:lnTo>
                    <a:pt x="216420" y="134493"/>
                  </a:lnTo>
                  <a:lnTo>
                    <a:pt x="216420" y="108496"/>
                  </a:lnTo>
                  <a:lnTo>
                    <a:pt x="178523" y="123659"/>
                  </a:lnTo>
                  <a:lnTo>
                    <a:pt x="170002" y="127165"/>
                  </a:lnTo>
                  <a:lnTo>
                    <a:pt x="151269" y="171831"/>
                  </a:lnTo>
                  <a:lnTo>
                    <a:pt x="151206" y="183261"/>
                  </a:lnTo>
                  <a:lnTo>
                    <a:pt x="152666" y="192405"/>
                  </a:lnTo>
                  <a:lnTo>
                    <a:pt x="190258" y="213868"/>
                  </a:lnTo>
                  <a:lnTo>
                    <a:pt x="196100" y="212852"/>
                  </a:lnTo>
                  <a:lnTo>
                    <a:pt x="201053" y="210185"/>
                  </a:lnTo>
                  <a:lnTo>
                    <a:pt x="206133" y="207645"/>
                  </a:lnTo>
                  <a:lnTo>
                    <a:pt x="210324" y="203454"/>
                  </a:lnTo>
                  <a:lnTo>
                    <a:pt x="213753" y="197866"/>
                  </a:lnTo>
                  <a:lnTo>
                    <a:pt x="212737" y="212344"/>
                  </a:lnTo>
                  <a:lnTo>
                    <a:pt x="261251" y="215519"/>
                  </a:lnTo>
                  <a:lnTo>
                    <a:pt x="262369" y="197866"/>
                  </a:lnTo>
                  <a:lnTo>
                    <a:pt x="263118" y="186055"/>
                  </a:lnTo>
                  <a:lnTo>
                    <a:pt x="266382" y="134493"/>
                  </a:lnTo>
                  <a:lnTo>
                    <a:pt x="267500" y="114782"/>
                  </a:lnTo>
                  <a:lnTo>
                    <a:pt x="267906" y="102108"/>
                  </a:lnTo>
                  <a:close/>
                </a:path>
                <a:path w="647700" h="276859">
                  <a:moveTo>
                    <a:pt x="343293" y="34544"/>
                  </a:moveTo>
                  <a:lnTo>
                    <a:pt x="293382" y="31369"/>
                  </a:lnTo>
                  <a:lnTo>
                    <a:pt x="291769" y="56515"/>
                  </a:lnTo>
                  <a:lnTo>
                    <a:pt x="341884" y="56515"/>
                  </a:lnTo>
                  <a:lnTo>
                    <a:pt x="343293" y="34544"/>
                  </a:lnTo>
                  <a:close/>
                </a:path>
                <a:path w="647700" h="276859">
                  <a:moveTo>
                    <a:pt x="355104" y="61214"/>
                  </a:moveTo>
                  <a:lnTo>
                    <a:pt x="341642" y="60325"/>
                  </a:lnTo>
                  <a:lnTo>
                    <a:pt x="341845" y="57150"/>
                  </a:lnTo>
                  <a:lnTo>
                    <a:pt x="291731" y="57150"/>
                  </a:lnTo>
                  <a:lnTo>
                    <a:pt x="280885" y="57150"/>
                  </a:lnTo>
                  <a:lnTo>
                    <a:pt x="279285" y="82296"/>
                  </a:lnTo>
                  <a:lnTo>
                    <a:pt x="290080" y="83058"/>
                  </a:lnTo>
                  <a:lnTo>
                    <a:pt x="284746" y="166116"/>
                  </a:lnTo>
                  <a:lnTo>
                    <a:pt x="284124" y="177215"/>
                  </a:lnTo>
                  <a:lnTo>
                    <a:pt x="283857" y="184531"/>
                  </a:lnTo>
                  <a:lnTo>
                    <a:pt x="283921" y="194564"/>
                  </a:lnTo>
                  <a:lnTo>
                    <a:pt x="302653" y="216662"/>
                  </a:lnTo>
                  <a:lnTo>
                    <a:pt x="307479" y="217932"/>
                  </a:lnTo>
                  <a:lnTo>
                    <a:pt x="315480" y="218948"/>
                  </a:lnTo>
                  <a:lnTo>
                    <a:pt x="346976" y="220980"/>
                  </a:lnTo>
                  <a:lnTo>
                    <a:pt x="348627" y="194564"/>
                  </a:lnTo>
                  <a:lnTo>
                    <a:pt x="340499" y="194056"/>
                  </a:lnTo>
                  <a:lnTo>
                    <a:pt x="335927" y="193167"/>
                  </a:lnTo>
                  <a:lnTo>
                    <a:pt x="334911" y="191897"/>
                  </a:lnTo>
                  <a:lnTo>
                    <a:pt x="333895" y="190500"/>
                  </a:lnTo>
                  <a:lnTo>
                    <a:pt x="333641" y="184531"/>
                  </a:lnTo>
                  <a:lnTo>
                    <a:pt x="334403" y="173736"/>
                  </a:lnTo>
                  <a:lnTo>
                    <a:pt x="339991" y="86233"/>
                  </a:lnTo>
                  <a:lnTo>
                    <a:pt x="353453" y="87122"/>
                  </a:lnTo>
                  <a:lnTo>
                    <a:pt x="353504" y="86233"/>
                  </a:lnTo>
                  <a:lnTo>
                    <a:pt x="355104" y="61214"/>
                  </a:lnTo>
                  <a:close/>
                </a:path>
                <a:path w="647700" h="276859">
                  <a:moveTo>
                    <a:pt x="474738" y="114427"/>
                  </a:moveTo>
                  <a:lnTo>
                    <a:pt x="470814" y="87249"/>
                  </a:lnTo>
                  <a:lnTo>
                    <a:pt x="469785" y="85090"/>
                  </a:lnTo>
                  <a:lnTo>
                    <a:pt x="465721" y="79375"/>
                  </a:lnTo>
                  <a:lnTo>
                    <a:pt x="461784" y="73787"/>
                  </a:lnTo>
                  <a:lnTo>
                    <a:pt x="455815" y="69088"/>
                  </a:lnTo>
                  <a:lnTo>
                    <a:pt x="425970" y="59042"/>
                  </a:lnTo>
                  <a:lnTo>
                    <a:pt x="425970" y="98679"/>
                  </a:lnTo>
                  <a:lnTo>
                    <a:pt x="425259" y="108089"/>
                  </a:lnTo>
                  <a:lnTo>
                    <a:pt x="420509" y="182499"/>
                  </a:lnTo>
                  <a:lnTo>
                    <a:pt x="420128" y="189611"/>
                  </a:lnTo>
                  <a:lnTo>
                    <a:pt x="419366" y="194183"/>
                  </a:lnTo>
                  <a:lnTo>
                    <a:pt x="418223" y="196215"/>
                  </a:lnTo>
                  <a:lnTo>
                    <a:pt x="417207" y="198247"/>
                  </a:lnTo>
                  <a:lnTo>
                    <a:pt x="415175" y="199263"/>
                  </a:lnTo>
                  <a:lnTo>
                    <a:pt x="412127" y="199009"/>
                  </a:lnTo>
                  <a:lnTo>
                    <a:pt x="409333" y="198882"/>
                  </a:lnTo>
                  <a:lnTo>
                    <a:pt x="407428" y="197612"/>
                  </a:lnTo>
                  <a:lnTo>
                    <a:pt x="406666" y="195199"/>
                  </a:lnTo>
                  <a:lnTo>
                    <a:pt x="405777" y="192786"/>
                  </a:lnTo>
                  <a:lnTo>
                    <a:pt x="405739" y="186207"/>
                  </a:lnTo>
                  <a:lnTo>
                    <a:pt x="410857" y="106045"/>
                  </a:lnTo>
                  <a:lnTo>
                    <a:pt x="411365" y="97663"/>
                  </a:lnTo>
                  <a:lnTo>
                    <a:pt x="412254" y="92456"/>
                  </a:lnTo>
                  <a:lnTo>
                    <a:pt x="413270" y="90424"/>
                  </a:lnTo>
                  <a:lnTo>
                    <a:pt x="414413" y="88265"/>
                  </a:lnTo>
                  <a:lnTo>
                    <a:pt x="416445" y="87249"/>
                  </a:lnTo>
                  <a:lnTo>
                    <a:pt x="419493" y="87503"/>
                  </a:lnTo>
                  <a:lnTo>
                    <a:pt x="422414" y="87630"/>
                  </a:lnTo>
                  <a:lnTo>
                    <a:pt x="424319" y="88900"/>
                  </a:lnTo>
                  <a:lnTo>
                    <a:pt x="425081" y="91059"/>
                  </a:lnTo>
                  <a:lnTo>
                    <a:pt x="425843" y="93345"/>
                  </a:lnTo>
                  <a:lnTo>
                    <a:pt x="425970" y="98679"/>
                  </a:lnTo>
                  <a:lnTo>
                    <a:pt x="425970" y="59042"/>
                  </a:lnTo>
                  <a:lnTo>
                    <a:pt x="419620" y="58420"/>
                  </a:lnTo>
                  <a:lnTo>
                    <a:pt x="410019" y="58280"/>
                  </a:lnTo>
                  <a:lnTo>
                    <a:pt x="401256" y="59169"/>
                  </a:lnTo>
                  <a:lnTo>
                    <a:pt x="367169" y="83566"/>
                  </a:lnTo>
                  <a:lnTo>
                    <a:pt x="357390" y="160782"/>
                  </a:lnTo>
                  <a:lnTo>
                    <a:pt x="356895" y="179959"/>
                  </a:lnTo>
                  <a:lnTo>
                    <a:pt x="357200" y="186207"/>
                  </a:lnTo>
                  <a:lnTo>
                    <a:pt x="358025" y="192151"/>
                  </a:lnTo>
                  <a:lnTo>
                    <a:pt x="359422" y="199263"/>
                  </a:lnTo>
                  <a:lnTo>
                    <a:pt x="362089" y="205359"/>
                  </a:lnTo>
                  <a:lnTo>
                    <a:pt x="366026" y="210439"/>
                  </a:lnTo>
                  <a:lnTo>
                    <a:pt x="369824" y="215646"/>
                  </a:lnTo>
                  <a:lnTo>
                    <a:pt x="410857" y="228092"/>
                  </a:lnTo>
                  <a:lnTo>
                    <a:pt x="418020" y="228231"/>
                  </a:lnTo>
                  <a:lnTo>
                    <a:pt x="424827" y="227863"/>
                  </a:lnTo>
                  <a:lnTo>
                    <a:pt x="462038" y="207772"/>
                  </a:lnTo>
                  <a:lnTo>
                    <a:pt x="466229" y="199263"/>
                  </a:lnTo>
                  <a:lnTo>
                    <a:pt x="467499" y="194818"/>
                  </a:lnTo>
                  <a:lnTo>
                    <a:pt x="474357" y="122555"/>
                  </a:lnTo>
                  <a:lnTo>
                    <a:pt x="474738" y="114427"/>
                  </a:lnTo>
                  <a:close/>
                </a:path>
                <a:path w="647700" h="276859">
                  <a:moveTo>
                    <a:pt x="592594" y="107188"/>
                  </a:moveTo>
                  <a:lnTo>
                    <a:pt x="592531" y="100711"/>
                  </a:lnTo>
                  <a:lnTo>
                    <a:pt x="591629" y="95123"/>
                  </a:lnTo>
                  <a:lnTo>
                    <a:pt x="591324" y="93218"/>
                  </a:lnTo>
                  <a:lnTo>
                    <a:pt x="556158" y="68199"/>
                  </a:lnTo>
                  <a:lnTo>
                    <a:pt x="533196" y="66014"/>
                  </a:lnTo>
                  <a:lnTo>
                    <a:pt x="525703" y="66471"/>
                  </a:lnTo>
                  <a:lnTo>
                    <a:pt x="490956" y="87820"/>
                  </a:lnTo>
                  <a:lnTo>
                    <a:pt x="485914" y="120396"/>
                  </a:lnTo>
                  <a:lnTo>
                    <a:pt x="487057" y="128397"/>
                  </a:lnTo>
                  <a:lnTo>
                    <a:pt x="515124" y="159512"/>
                  </a:lnTo>
                  <a:lnTo>
                    <a:pt x="526300" y="166789"/>
                  </a:lnTo>
                  <a:lnTo>
                    <a:pt x="534695" y="172402"/>
                  </a:lnTo>
                  <a:lnTo>
                    <a:pt x="540245" y="176415"/>
                  </a:lnTo>
                  <a:lnTo>
                    <a:pt x="542937" y="178816"/>
                  </a:lnTo>
                  <a:lnTo>
                    <a:pt x="544715" y="180848"/>
                  </a:lnTo>
                  <a:lnTo>
                    <a:pt x="545223" y="185801"/>
                  </a:lnTo>
                  <a:lnTo>
                    <a:pt x="544690" y="194056"/>
                  </a:lnTo>
                  <a:lnTo>
                    <a:pt x="544461" y="199263"/>
                  </a:lnTo>
                  <a:lnTo>
                    <a:pt x="543445" y="202946"/>
                  </a:lnTo>
                  <a:lnTo>
                    <a:pt x="541921" y="204724"/>
                  </a:lnTo>
                  <a:lnTo>
                    <a:pt x="540397" y="206375"/>
                  </a:lnTo>
                  <a:lnTo>
                    <a:pt x="537984" y="207137"/>
                  </a:lnTo>
                  <a:lnTo>
                    <a:pt x="531126" y="206629"/>
                  </a:lnTo>
                  <a:lnTo>
                    <a:pt x="528967" y="205232"/>
                  </a:lnTo>
                  <a:lnTo>
                    <a:pt x="528078" y="202438"/>
                  </a:lnTo>
                  <a:lnTo>
                    <a:pt x="527062" y="199771"/>
                  </a:lnTo>
                  <a:lnTo>
                    <a:pt x="526948" y="193675"/>
                  </a:lnTo>
                  <a:lnTo>
                    <a:pt x="527443" y="185293"/>
                  </a:lnTo>
                  <a:lnTo>
                    <a:pt x="528205" y="174879"/>
                  </a:lnTo>
                  <a:lnTo>
                    <a:pt x="484009" y="172085"/>
                  </a:lnTo>
                  <a:lnTo>
                    <a:pt x="483565" y="178816"/>
                  </a:lnTo>
                  <a:lnTo>
                    <a:pt x="483463" y="180848"/>
                  </a:lnTo>
                  <a:lnTo>
                    <a:pt x="483184" y="189534"/>
                  </a:lnTo>
                  <a:lnTo>
                    <a:pt x="483590" y="197866"/>
                  </a:lnTo>
                  <a:lnTo>
                    <a:pt x="511022" y="231101"/>
                  </a:lnTo>
                  <a:lnTo>
                    <a:pt x="544487" y="236232"/>
                  </a:lnTo>
                  <a:lnTo>
                    <a:pt x="552196" y="235686"/>
                  </a:lnTo>
                  <a:lnTo>
                    <a:pt x="586803" y="212369"/>
                  </a:lnTo>
                  <a:lnTo>
                    <a:pt x="588378" y="207137"/>
                  </a:lnTo>
                  <a:lnTo>
                    <a:pt x="588860" y="205536"/>
                  </a:lnTo>
                  <a:lnTo>
                    <a:pt x="590372" y="197459"/>
                  </a:lnTo>
                  <a:lnTo>
                    <a:pt x="591324" y="188087"/>
                  </a:lnTo>
                  <a:lnTo>
                    <a:pt x="591350" y="178816"/>
                  </a:lnTo>
                  <a:lnTo>
                    <a:pt x="590651" y="172402"/>
                  </a:lnTo>
                  <a:lnTo>
                    <a:pt x="559066" y="138557"/>
                  </a:lnTo>
                  <a:lnTo>
                    <a:pt x="548525" y="132588"/>
                  </a:lnTo>
                  <a:lnTo>
                    <a:pt x="541667" y="128016"/>
                  </a:lnTo>
                  <a:lnTo>
                    <a:pt x="531888" y="110871"/>
                  </a:lnTo>
                  <a:lnTo>
                    <a:pt x="532155" y="105537"/>
                  </a:lnTo>
                  <a:lnTo>
                    <a:pt x="532396" y="102108"/>
                  </a:lnTo>
                  <a:lnTo>
                    <a:pt x="533285" y="99441"/>
                  </a:lnTo>
                  <a:lnTo>
                    <a:pt x="536333" y="95885"/>
                  </a:lnTo>
                  <a:lnTo>
                    <a:pt x="538492" y="95123"/>
                  </a:lnTo>
                  <a:lnTo>
                    <a:pt x="541286" y="95250"/>
                  </a:lnTo>
                  <a:lnTo>
                    <a:pt x="544715" y="95504"/>
                  </a:lnTo>
                  <a:lnTo>
                    <a:pt x="546874" y="96647"/>
                  </a:lnTo>
                  <a:lnTo>
                    <a:pt x="547509" y="98679"/>
                  </a:lnTo>
                  <a:lnTo>
                    <a:pt x="548271" y="100711"/>
                  </a:lnTo>
                  <a:lnTo>
                    <a:pt x="548284" y="107188"/>
                  </a:lnTo>
                  <a:lnTo>
                    <a:pt x="547890" y="113157"/>
                  </a:lnTo>
                  <a:lnTo>
                    <a:pt x="547382" y="122047"/>
                  </a:lnTo>
                  <a:lnTo>
                    <a:pt x="591451" y="124841"/>
                  </a:lnTo>
                  <a:lnTo>
                    <a:pt x="592594" y="107188"/>
                  </a:lnTo>
                  <a:close/>
                </a:path>
                <a:path w="647700" h="276859">
                  <a:moveTo>
                    <a:pt x="641489" y="199009"/>
                  </a:moveTo>
                  <a:lnTo>
                    <a:pt x="603897" y="196596"/>
                  </a:lnTo>
                  <a:lnTo>
                    <a:pt x="601357" y="237236"/>
                  </a:lnTo>
                  <a:lnTo>
                    <a:pt x="638949" y="239649"/>
                  </a:lnTo>
                  <a:lnTo>
                    <a:pt x="641489" y="199009"/>
                  </a:lnTo>
                  <a:close/>
                </a:path>
                <a:path w="647700" h="276859">
                  <a:moveTo>
                    <a:pt x="642632" y="264287"/>
                  </a:moveTo>
                  <a:lnTo>
                    <a:pt x="774" y="223266"/>
                  </a:lnTo>
                  <a:lnTo>
                    <a:pt x="0" y="235458"/>
                  </a:lnTo>
                  <a:lnTo>
                    <a:pt x="641870" y="276479"/>
                  </a:lnTo>
                  <a:lnTo>
                    <a:pt x="642632" y="264287"/>
                  </a:lnTo>
                  <a:close/>
                </a:path>
                <a:path w="647700" h="276859">
                  <a:moveTo>
                    <a:pt x="647204" y="109728"/>
                  </a:moveTo>
                  <a:lnTo>
                    <a:pt x="609612" y="107315"/>
                  </a:lnTo>
                  <a:lnTo>
                    <a:pt x="607072" y="147828"/>
                  </a:lnTo>
                  <a:lnTo>
                    <a:pt x="644664" y="150241"/>
                  </a:lnTo>
                  <a:lnTo>
                    <a:pt x="647204" y="1097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9723" y="7435976"/>
              <a:ext cx="1074851" cy="395985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93596" y="8103361"/>
              <a:ext cx="1437081" cy="42075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6073" y="8771635"/>
              <a:ext cx="1523847" cy="4269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2022-05-08T08:04:43Z</dcterms:created>
  <dcterms:modified xsi:type="dcterms:W3CDTF">2022-05-08T08:04:43Z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