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E932DD-C3A8-41A1-A48E-6919B8321FC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D8435F-DE16-46F8-983B-93D5B8F91C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A6B64D-28C2-4B8B-9440-1736F3F52A5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F856B7-2D5B-492F-97D8-7820A3C929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011843-60D3-4C6B-8DA0-A277F38DE5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A12578-A45D-472A-AE03-7430F88B42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C4E69E-EABB-4E4C-BC22-E3E2F6BD24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491214-66F7-4817-8DBF-13CD358DA3C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656944-3BC4-410B-9F91-929E2942B4D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9FC5C3-8DC1-4CC9-9B4E-F4A9E25FA6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0CACEE-ADEF-49D8-96A6-61BBC0838C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6B9206-9A16-481F-8C30-1146B51E28B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96B39D1-F66A-4C4C-BD4C-396EB4556EF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ject 2"/>
          <p:cNvSpPr/>
          <p:nvPr/>
        </p:nvSpPr>
        <p:spPr>
          <a:xfrm>
            <a:off x="3265200" y="432720"/>
            <a:ext cx="122256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1200" spc="-1" strike="noStrike">
                <a:latin typeface="Times New Roman"/>
              </a:rPr>
              <a:t>Portada</a:t>
            </a:r>
            <a:r>
              <a:rPr b="1" lang="en-US" sz="1200" spc="-15" strike="noStrike">
                <a:latin typeface="Times New Roman"/>
              </a:rPr>
              <a:t> </a:t>
            </a:r>
            <a:r>
              <a:rPr b="1" lang="en-US" sz="1200" spc="-1" strike="noStrike">
                <a:latin typeface="Times New Roman"/>
              </a:rPr>
              <a:t>de</a:t>
            </a:r>
            <a:r>
              <a:rPr b="1" lang="en-US" sz="1200" spc="-12" strike="noStrike">
                <a:latin typeface="Times New Roman"/>
              </a:rPr>
              <a:t> la</a:t>
            </a:r>
            <a:r>
              <a:rPr b="1" lang="en-US" sz="1200" spc="-66" strike="noStrike">
                <a:latin typeface="Times New Roman"/>
              </a:rPr>
              <a:t> </a:t>
            </a:r>
            <a:r>
              <a:rPr b="1" lang="en-US" sz="1200" spc="-26" strike="noStrike">
                <a:latin typeface="Times New Roman"/>
              </a:rPr>
              <a:t>APA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0" name="object 3"/>
          <p:cNvSpPr/>
          <p:nvPr/>
        </p:nvSpPr>
        <p:spPr>
          <a:xfrm>
            <a:off x="2496600" y="3048480"/>
            <a:ext cx="2779200" cy="94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>
                <a:latin typeface="Times New Roman"/>
              </a:rPr>
              <a:t>[Nombre(s)</a:t>
            </a:r>
            <a:r>
              <a:rPr b="0" lang="en-US" sz="1200" spc="-7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del</a:t>
            </a:r>
            <a:r>
              <a:rPr b="0" lang="en-US" sz="1200" spc="-52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(de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los)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autor</a:t>
            </a:r>
            <a:r>
              <a:rPr b="0" lang="en-US" sz="1200" spc="-26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(es),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Primer </a:t>
            </a:r>
            <a:r>
              <a:rPr b="0" lang="en-US" sz="1200" spc="-26" strike="noStrike">
                <a:latin typeface="Times New Roman"/>
              </a:rPr>
              <a:t>M.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None/>
            </a:pPr>
            <a:endParaRPr b="0" lang="en-US" sz="115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200" spc="-1" strike="noStrike">
                <a:latin typeface="Times New Roman"/>
              </a:rPr>
              <a:t>Apellido,</a:t>
            </a:r>
            <a:r>
              <a:rPr b="0" lang="en-US" sz="1200" spc="4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Omitir</a:t>
            </a:r>
            <a:r>
              <a:rPr b="0" lang="en-US" sz="1200" spc="-21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Títulos</a:t>
            </a:r>
            <a:r>
              <a:rPr b="0" lang="en-US" sz="1200" spc="9" strike="noStrike">
                <a:latin typeface="Times New Roman"/>
              </a:rPr>
              <a:t> </a:t>
            </a:r>
            <a:r>
              <a:rPr b="0" lang="en-US" sz="1200" spc="-1" strike="noStrike">
                <a:latin typeface="Times New Roman"/>
              </a:rPr>
              <a:t>y</a:t>
            </a:r>
            <a:r>
              <a:rPr b="0" lang="en-US" sz="1200" spc="-52" strike="noStrike">
                <a:latin typeface="Times New Roman"/>
              </a:rPr>
              <a:t> </a:t>
            </a:r>
            <a:r>
              <a:rPr b="0" lang="en-US" sz="1200" spc="-12" strike="noStrike">
                <a:latin typeface="Times New Roman"/>
              </a:rPr>
              <a:t>Grados]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None/>
            </a:pPr>
            <a:endParaRPr b="0" lang="en-US" sz="13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Nombre</a:t>
            </a:r>
            <a:r>
              <a:rPr b="1" lang="en-US" sz="1200" spc="-15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de</a:t>
            </a: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la</a:t>
            </a:r>
            <a:r>
              <a:rPr b="1" lang="en-US" sz="1200" spc="-7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1" lang="en-US" sz="1200" spc="-12" strike="noStrike" u="dash">
                <a:uFill>
                  <a:solidFill>
                    <a:srgbClr val="000000"/>
                  </a:solidFill>
                </a:uFill>
                <a:latin typeface="Times New Roman"/>
              </a:rPr>
              <a:t>Universidad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1" name="object 4"/>
          <p:cNvSpPr/>
          <p:nvPr/>
        </p:nvSpPr>
        <p:spPr>
          <a:xfrm>
            <a:off x="2338200" y="6374520"/>
            <a:ext cx="3097800" cy="91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Nota</a:t>
            </a:r>
            <a:r>
              <a:rPr b="0" lang="en-US" sz="1200" spc="4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en-US" sz="1200" spc="-1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del</a:t>
            </a:r>
            <a:r>
              <a:rPr b="0" lang="en-US" sz="1200" spc="-3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 </a:t>
            </a:r>
            <a:r>
              <a:rPr b="0" lang="en-US" sz="1200" spc="-12" strike="noStrike" u="sng">
                <a:uFill>
                  <a:solidFill>
                    <a:srgbClr val="000000"/>
                  </a:solidFill>
                </a:uFill>
                <a:latin typeface="Times New Roman"/>
              </a:rPr>
              <a:t>autor</a:t>
            </a:r>
            <a:endParaRPr b="0" lang="en-US" sz="1200" spc="-1" strike="noStrike">
              <a:latin typeface="Arial"/>
            </a:endParaRPr>
          </a:p>
          <a:p>
            <a:pPr marL="12600" algn="ctr">
              <a:lnSpc>
                <a:spcPts val="2781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[Incluya</a:t>
            </a:r>
            <a:r>
              <a:rPr b="0" lang="en-US" sz="1200" spc="-21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cualquier</a:t>
            </a:r>
            <a:r>
              <a:rPr b="0" lang="en-US" sz="1200" spc="12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información</a:t>
            </a:r>
            <a:r>
              <a:rPr b="0" lang="en-US" sz="1200" spc="-35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de</a:t>
            </a:r>
            <a:r>
              <a:rPr b="0" lang="en-US" sz="1200" spc="4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/financiamiento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y</a:t>
            </a:r>
            <a:r>
              <a:rPr b="0" lang="en-US" sz="1200" spc="-60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una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 dirección</a:t>
            </a:r>
            <a:r>
              <a:rPr b="0" lang="en-US" sz="1200" spc="-32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de</a:t>
            </a:r>
            <a:r>
              <a:rPr b="0" lang="en-US" sz="1200" spc="-15" strike="noStrike">
                <a:solidFill>
                  <a:srgbClr val="1f2023"/>
                </a:solidFill>
                <a:latin typeface="Times New Roman"/>
              </a:rPr>
              <a:t> </a:t>
            </a:r>
            <a:r>
              <a:rPr b="0" lang="en-US" sz="1200" spc="-1" strike="noStrike">
                <a:solidFill>
                  <a:srgbClr val="1f2023"/>
                </a:solidFill>
                <a:latin typeface="Times New Roman"/>
              </a:rPr>
              <a:t>correspondencia</a:t>
            </a:r>
            <a:r>
              <a:rPr b="0" lang="en-US" sz="1200" spc="-12" strike="noStrike">
                <a:solidFill>
                  <a:srgbClr val="1f2023"/>
                </a:solidFill>
                <a:latin typeface="Times New Roman"/>
              </a:rPr>
              <a:t> completa.]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object 5"/>
          <p:cNvSpPr/>
          <p:nvPr/>
        </p:nvSpPr>
        <p:spPr>
          <a:xfrm>
            <a:off x="0" y="1106280"/>
            <a:ext cx="7772040" cy="249840"/>
          </a:xfrm>
          <a:custGeom>
            <a:avLst/>
            <a:gdLst/>
            <a:ahLst/>
            <a:rect l="l" t="t" r="r" b="b"/>
            <a:pathLst>
              <a:path w="7772400" h="250190">
                <a:moveTo>
                  <a:pt x="0" y="0"/>
                </a:moveTo>
                <a:lnTo>
                  <a:pt x="0" y="249935"/>
                </a:lnTo>
                <a:lnTo>
                  <a:pt x="7772400" y="249935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object 6"/>
          <p:cNvSpPr/>
          <p:nvPr/>
        </p:nvSpPr>
        <p:spPr>
          <a:xfrm>
            <a:off x="0" y="1456920"/>
            <a:ext cx="7772040" cy="45360"/>
          </a:xfrm>
          <a:custGeom>
            <a:avLst/>
            <a:gdLst/>
            <a:ahLst/>
            <a:rect l="l" t="t" r="r" b="b"/>
            <a:pathLst>
              <a:path w="7772400" h="45719">
                <a:moveTo>
                  <a:pt x="0" y="0"/>
                </a:moveTo>
                <a:lnTo>
                  <a:pt x="0" y="45720"/>
                </a:lnTo>
                <a:lnTo>
                  <a:pt x="7772400" y="4572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7"/>
          <p:cNvSpPr/>
          <p:nvPr/>
        </p:nvSpPr>
        <p:spPr>
          <a:xfrm>
            <a:off x="0" y="1618560"/>
            <a:ext cx="7772040" cy="45360"/>
          </a:xfrm>
          <a:custGeom>
            <a:avLst/>
            <a:gdLst/>
            <a:ahLst/>
            <a:rect l="l" t="t" r="r" b="b"/>
            <a:pathLst>
              <a:path w="7772400" h="45719">
                <a:moveTo>
                  <a:pt x="0" y="0"/>
                </a:moveTo>
                <a:lnTo>
                  <a:pt x="0" y="45720"/>
                </a:lnTo>
                <a:lnTo>
                  <a:pt x="7772400" y="4572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8"/>
          <p:cNvSpPr/>
          <p:nvPr/>
        </p:nvSpPr>
        <p:spPr>
          <a:xfrm>
            <a:off x="0" y="8912520"/>
            <a:ext cx="7772040" cy="249840"/>
          </a:xfrm>
          <a:custGeom>
            <a:avLst/>
            <a:gdLst/>
            <a:ahLst/>
            <a:rect l="l" t="t" r="r" b="b"/>
            <a:pathLst>
              <a:path w="7772400" h="250190">
                <a:moveTo>
                  <a:pt x="0" y="0"/>
                </a:moveTo>
                <a:lnTo>
                  <a:pt x="0" y="249936"/>
                </a:lnTo>
                <a:lnTo>
                  <a:pt x="7772400" y="249936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object 9"/>
          <p:cNvSpPr/>
          <p:nvPr/>
        </p:nvSpPr>
        <p:spPr>
          <a:xfrm>
            <a:off x="0" y="5254920"/>
            <a:ext cx="7772040" cy="249840"/>
          </a:xfrm>
          <a:custGeom>
            <a:avLst/>
            <a:gdLst/>
            <a:ahLst/>
            <a:rect l="l" t="t" r="r" b="b"/>
            <a:pathLst>
              <a:path w="7772400" h="250189">
                <a:moveTo>
                  <a:pt x="0" y="0"/>
                </a:moveTo>
                <a:lnTo>
                  <a:pt x="0" y="249936"/>
                </a:lnTo>
                <a:lnTo>
                  <a:pt x="7772400" y="249936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10"/>
          <p:cNvSpPr/>
          <p:nvPr/>
        </p:nvSpPr>
        <p:spPr>
          <a:xfrm>
            <a:off x="0" y="5166360"/>
            <a:ext cx="7772040" cy="42840"/>
          </a:xfrm>
          <a:custGeom>
            <a:avLst/>
            <a:gdLst/>
            <a:ahLst/>
            <a:rect l="l" t="t" r="r" b="b"/>
            <a:pathLst>
              <a:path w="7772400" h="43179">
                <a:moveTo>
                  <a:pt x="0" y="0"/>
                </a:moveTo>
                <a:lnTo>
                  <a:pt x="0" y="42672"/>
                </a:lnTo>
                <a:lnTo>
                  <a:pt x="7772400" y="42672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object 11"/>
          <p:cNvSpPr/>
          <p:nvPr/>
        </p:nvSpPr>
        <p:spPr>
          <a:xfrm>
            <a:off x="0" y="5065920"/>
            <a:ext cx="7772040" cy="45360"/>
          </a:xfrm>
          <a:custGeom>
            <a:avLst/>
            <a:gdLst/>
            <a:ahLst/>
            <a:rect l="l" t="t" r="r" b="b"/>
            <a:pathLst>
              <a:path w="7772400" h="45720">
                <a:moveTo>
                  <a:pt x="0" y="0"/>
                </a:moveTo>
                <a:lnTo>
                  <a:pt x="0" y="45720"/>
                </a:lnTo>
                <a:lnTo>
                  <a:pt x="7772400" y="45720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2022-05-08T05:35:10Z</dcterms:created>
  <dc:creator/>
  <dc:description/>
  <dc:language>en-US</dc:language>
  <cp:lastModifiedBy/>
  <dcterms:modified xsi:type="dcterms:W3CDTF">2022-05-08T05:35:10Z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