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2F5C18-5F6C-46FD-8D18-209AA130AEC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6DA8A6-A177-45E1-B849-CFDBF23F68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D7B6C5-02C0-4FDE-BC9A-70870EC3BCD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35EE4E-82BD-4532-BF5E-49AAEF5BAE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5AEFBD-6386-4CB7-9354-333D49C481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CCFA9D-2903-4EA3-BA13-EDBD67410D7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B36218-1DF4-4DB9-8EAC-4386218168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9C7DC1-E5FE-4A6F-8F92-D63FB2F398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F14EEE-E34E-4C83-B90B-F9BF2F77202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39149B-F0C5-4972-BCFB-08EBFC6A26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9F2C24-1C1D-4589-BA6B-1391EEC6B5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44B92A-CC6D-4465-A645-DEB66DB484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68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590920" y="0"/>
            <a:ext cx="4961880" cy="29836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2880" y="7958160"/>
            <a:ext cx="5803200" cy="27154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3819240" y="4325040"/>
            <a:ext cx="249480" cy="61848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3453480" y="4117680"/>
            <a:ext cx="356400" cy="822600"/>
          </a:xfrm>
          <a:prstGeom prst="rect">
            <a:avLst/>
          </a:prstGeom>
          <a:ln w="0">
            <a:noFill/>
          </a:ln>
        </p:spPr>
      </p:pic>
      <p:sp>
        <p:nvSpPr>
          <p:cNvPr id="5" name="bg object 21"/>
          <p:cNvSpPr/>
          <p:nvPr/>
        </p:nvSpPr>
        <p:spPr>
          <a:xfrm>
            <a:off x="3272400" y="5141520"/>
            <a:ext cx="839880" cy="389520"/>
          </a:xfrm>
          <a:custGeom>
            <a:avLst/>
            <a:gdLst/>
            <a:ahLst/>
            <a:rect l="l" t="t" r="r" b="b"/>
            <a:pathLst>
              <a:path w="840104" h="389889">
                <a:moveTo>
                  <a:pt x="838326" y="262763"/>
                </a:moveTo>
                <a:lnTo>
                  <a:pt x="804037" y="262763"/>
                </a:lnTo>
                <a:lnTo>
                  <a:pt x="804037" y="305434"/>
                </a:lnTo>
                <a:lnTo>
                  <a:pt x="838326" y="305434"/>
                </a:lnTo>
                <a:lnTo>
                  <a:pt x="838326" y="262763"/>
                </a:lnTo>
                <a:close/>
                <a:moveTo>
                  <a:pt x="742820" y="109981"/>
                </a:moveTo>
                <a:lnTo>
                  <a:pt x="676782" y="109981"/>
                </a:lnTo>
                <a:lnTo>
                  <a:pt x="687661" y="110815"/>
                </a:lnTo>
                <a:lnTo>
                  <a:pt x="697039" y="113315"/>
                </a:lnTo>
                <a:lnTo>
                  <a:pt x="718700" y="144694"/>
                </a:lnTo>
                <a:lnTo>
                  <a:pt x="719102" y="162687"/>
                </a:lnTo>
                <a:lnTo>
                  <a:pt x="719073" y="164845"/>
                </a:lnTo>
                <a:lnTo>
                  <a:pt x="709265" y="168515"/>
                </a:lnTo>
                <a:lnTo>
                  <a:pt x="696991" y="171910"/>
                </a:lnTo>
                <a:lnTo>
                  <a:pt x="682265" y="175043"/>
                </a:lnTo>
                <a:lnTo>
                  <a:pt x="652264" y="180191"/>
                </a:lnTo>
                <a:lnTo>
                  <a:pt x="641191" y="182991"/>
                </a:lnTo>
                <a:lnTo>
                  <a:pt x="607258" y="206337"/>
                </a:lnTo>
                <a:lnTo>
                  <a:pt x="595248" y="247268"/>
                </a:lnTo>
                <a:lnTo>
                  <a:pt x="596292" y="261008"/>
                </a:lnTo>
                <a:lnTo>
                  <a:pt x="620756" y="300851"/>
                </a:lnTo>
                <a:lnTo>
                  <a:pt x="656081" y="310388"/>
                </a:lnTo>
                <a:lnTo>
                  <a:pt x="664844" y="309885"/>
                </a:lnTo>
                <a:lnTo>
                  <a:pt x="706072" y="292195"/>
                </a:lnTo>
                <a:lnTo>
                  <a:pt x="718528" y="281050"/>
                </a:lnTo>
                <a:lnTo>
                  <a:pt x="663447" y="281050"/>
                </a:lnTo>
                <a:lnTo>
                  <a:pt x="655443" y="280455"/>
                </a:lnTo>
                <a:lnTo>
                  <a:pt x="627975" y="253773"/>
                </a:lnTo>
                <a:lnTo>
                  <a:pt x="627379" y="239394"/>
                </a:lnTo>
                <a:lnTo>
                  <a:pt x="628776" y="233425"/>
                </a:lnTo>
                <a:lnTo>
                  <a:pt x="661007" y="210296"/>
                </a:lnTo>
                <a:lnTo>
                  <a:pt x="685159" y="205438"/>
                </a:lnTo>
                <a:lnTo>
                  <a:pt x="698484" y="202056"/>
                </a:lnTo>
                <a:lnTo>
                  <a:pt x="709785" y="198389"/>
                </a:lnTo>
                <a:lnTo>
                  <a:pt x="719073" y="194437"/>
                </a:lnTo>
                <a:lnTo>
                  <a:pt x="749426" y="194437"/>
                </a:lnTo>
                <a:lnTo>
                  <a:pt x="749426" y="162687"/>
                </a:lnTo>
                <a:lnTo>
                  <a:pt x="749165" y="148373"/>
                </a:lnTo>
                <a:lnTo>
                  <a:pt x="748375" y="135874"/>
                </a:lnTo>
                <a:lnTo>
                  <a:pt x="747069" y="125271"/>
                </a:lnTo>
                <a:lnTo>
                  <a:pt x="745235" y="116458"/>
                </a:lnTo>
                <a:lnTo>
                  <a:pt x="742820" y="109981"/>
                </a:lnTo>
                <a:close/>
                <a:moveTo>
                  <a:pt x="751263" y="278129"/>
                </a:moveTo>
                <a:lnTo>
                  <a:pt x="721487" y="278129"/>
                </a:lnTo>
                <a:lnTo>
                  <a:pt x="722368" y="285771"/>
                </a:lnTo>
                <a:lnTo>
                  <a:pt x="723677" y="292877"/>
                </a:lnTo>
                <a:lnTo>
                  <a:pt x="725416" y="299436"/>
                </a:lnTo>
                <a:lnTo>
                  <a:pt x="727582" y="305434"/>
                </a:lnTo>
                <a:lnTo>
                  <a:pt x="759078" y="305434"/>
                </a:lnTo>
                <a:lnTo>
                  <a:pt x="756457" y="298912"/>
                </a:lnTo>
                <a:lnTo>
                  <a:pt x="754272" y="292195"/>
                </a:lnTo>
                <a:lnTo>
                  <a:pt x="752596" y="285628"/>
                </a:lnTo>
                <a:lnTo>
                  <a:pt x="751340" y="278939"/>
                </a:lnTo>
                <a:lnTo>
                  <a:pt x="751263" y="278129"/>
                </a:lnTo>
                <a:close/>
                <a:moveTo>
                  <a:pt x="749426" y="194437"/>
                </a:moveTo>
                <a:lnTo>
                  <a:pt x="719073" y="194437"/>
                </a:lnTo>
                <a:lnTo>
                  <a:pt x="719002" y="210296"/>
                </a:lnTo>
                <a:lnTo>
                  <a:pt x="718645" y="220997"/>
                </a:lnTo>
                <a:lnTo>
                  <a:pt x="704294" y="262540"/>
                </a:lnTo>
                <a:lnTo>
                  <a:pt x="663447" y="281050"/>
                </a:lnTo>
                <a:lnTo>
                  <a:pt x="718528" y="281050"/>
                </a:lnTo>
                <a:lnTo>
                  <a:pt x="721487" y="278129"/>
                </a:lnTo>
                <a:lnTo>
                  <a:pt x="751263" y="278129"/>
                </a:lnTo>
                <a:lnTo>
                  <a:pt x="750498" y="269624"/>
                </a:lnTo>
                <a:lnTo>
                  <a:pt x="749943" y="256468"/>
                </a:lnTo>
                <a:lnTo>
                  <a:pt x="749870" y="253773"/>
                </a:lnTo>
                <a:lnTo>
                  <a:pt x="749643" y="241728"/>
                </a:lnTo>
                <a:lnTo>
                  <a:pt x="749524" y="232156"/>
                </a:lnTo>
                <a:lnTo>
                  <a:pt x="749426" y="194437"/>
                </a:lnTo>
                <a:close/>
                <a:moveTo>
                  <a:pt x="681227" y="79120"/>
                </a:moveTo>
                <a:lnTo>
                  <a:pt x="636704" y="88282"/>
                </a:lnTo>
                <a:lnTo>
                  <a:pt x="609965" y="116538"/>
                </a:lnTo>
                <a:lnTo>
                  <a:pt x="600328" y="147319"/>
                </a:lnTo>
                <a:lnTo>
                  <a:pt x="630046" y="152272"/>
                </a:lnTo>
                <a:lnTo>
                  <a:pt x="632785" y="141035"/>
                </a:lnTo>
                <a:lnTo>
                  <a:pt x="636238" y="131714"/>
                </a:lnTo>
                <a:lnTo>
                  <a:pt x="676782" y="109981"/>
                </a:lnTo>
                <a:lnTo>
                  <a:pt x="742820" y="109981"/>
                </a:lnTo>
                <a:lnTo>
                  <a:pt x="742404" y="108864"/>
                </a:lnTo>
                <a:lnTo>
                  <a:pt x="706199" y="81803"/>
                </a:lnTo>
                <a:lnTo>
                  <a:pt x="694469" y="79789"/>
                </a:lnTo>
                <a:lnTo>
                  <a:pt x="681227" y="79120"/>
                </a:lnTo>
                <a:close/>
                <a:moveTo>
                  <a:pt x="28193" y="160019"/>
                </a:moveTo>
                <a:lnTo>
                  <a:pt x="8635" y="160019"/>
                </a:lnTo>
                <a:lnTo>
                  <a:pt x="0" y="321817"/>
                </a:lnTo>
                <a:lnTo>
                  <a:pt x="0" y="389635"/>
                </a:lnTo>
                <a:lnTo>
                  <a:pt x="37337" y="389635"/>
                </a:lnTo>
                <a:lnTo>
                  <a:pt x="37337" y="321817"/>
                </a:lnTo>
                <a:lnTo>
                  <a:pt x="28193" y="160019"/>
                </a:lnTo>
                <a:close/>
                <a:moveTo>
                  <a:pt x="412368" y="79120"/>
                </a:moveTo>
                <a:lnTo>
                  <a:pt x="365255" y="95569"/>
                </a:lnTo>
                <a:lnTo>
                  <a:pt x="334962" y="144525"/>
                </a:lnTo>
                <a:lnTo>
                  <a:pt x="329056" y="194817"/>
                </a:lnTo>
                <a:lnTo>
                  <a:pt x="330555" y="221634"/>
                </a:lnTo>
                <a:lnTo>
                  <a:pt x="342527" y="264826"/>
                </a:lnTo>
                <a:lnTo>
                  <a:pt x="379696" y="303133"/>
                </a:lnTo>
                <a:lnTo>
                  <a:pt x="412368" y="310388"/>
                </a:lnTo>
                <a:lnTo>
                  <a:pt x="429757" y="308574"/>
                </a:lnTo>
                <a:lnTo>
                  <a:pt x="445540" y="303117"/>
                </a:lnTo>
                <a:lnTo>
                  <a:pt x="459660" y="294046"/>
                </a:lnTo>
                <a:lnTo>
                  <a:pt x="472185" y="281304"/>
                </a:lnTo>
                <a:lnTo>
                  <a:pt x="473219" y="279653"/>
                </a:lnTo>
                <a:lnTo>
                  <a:pt x="413257" y="279653"/>
                </a:lnTo>
                <a:lnTo>
                  <a:pt x="402377" y="278342"/>
                </a:lnTo>
                <a:lnTo>
                  <a:pt x="368544" y="246733"/>
                </a:lnTo>
                <a:lnTo>
                  <a:pt x="359924" y="194817"/>
                </a:lnTo>
                <a:lnTo>
                  <a:pt x="360883" y="174692"/>
                </a:lnTo>
                <a:lnTo>
                  <a:pt x="375030" y="131063"/>
                </a:lnTo>
                <a:lnTo>
                  <a:pt x="411606" y="109981"/>
                </a:lnTo>
                <a:lnTo>
                  <a:pt x="472868" y="109981"/>
                </a:lnTo>
                <a:lnTo>
                  <a:pt x="471804" y="108330"/>
                </a:lnTo>
                <a:lnTo>
                  <a:pt x="459160" y="95569"/>
                </a:lnTo>
                <a:lnTo>
                  <a:pt x="445039" y="86439"/>
                </a:lnTo>
                <a:lnTo>
                  <a:pt x="429442" y="80952"/>
                </a:lnTo>
                <a:lnTo>
                  <a:pt x="412368" y="79120"/>
                </a:lnTo>
                <a:close/>
                <a:moveTo>
                  <a:pt x="472868" y="109981"/>
                </a:moveTo>
                <a:lnTo>
                  <a:pt x="411606" y="109981"/>
                </a:lnTo>
                <a:lnTo>
                  <a:pt x="422474" y="111293"/>
                </a:lnTo>
                <a:lnTo>
                  <a:pt x="432425" y="115236"/>
                </a:lnTo>
                <a:lnTo>
                  <a:pt x="461010" y="157384"/>
                </a:lnTo>
                <a:lnTo>
                  <a:pt x="464813" y="194817"/>
                </a:lnTo>
                <a:lnTo>
                  <a:pt x="463869" y="214618"/>
                </a:lnTo>
                <a:lnTo>
                  <a:pt x="449706" y="258444"/>
                </a:lnTo>
                <a:lnTo>
                  <a:pt x="413257" y="279653"/>
                </a:lnTo>
                <a:lnTo>
                  <a:pt x="473219" y="279653"/>
                </a:lnTo>
                <a:lnTo>
                  <a:pt x="482513" y="264791"/>
                </a:lnTo>
                <a:lnTo>
                  <a:pt x="489838" y="244538"/>
                </a:lnTo>
                <a:lnTo>
                  <a:pt x="494224" y="220440"/>
                </a:lnTo>
                <a:lnTo>
                  <a:pt x="495680" y="192531"/>
                </a:lnTo>
                <a:lnTo>
                  <a:pt x="494182" y="166623"/>
                </a:lnTo>
                <a:lnTo>
                  <a:pt x="489696" y="143954"/>
                </a:lnTo>
                <a:lnTo>
                  <a:pt x="482232" y="124523"/>
                </a:lnTo>
                <a:lnTo>
                  <a:pt x="472868" y="109981"/>
                </a:lnTo>
                <a:close/>
                <a:moveTo>
                  <a:pt x="35940" y="84200"/>
                </a:moveTo>
                <a:lnTo>
                  <a:pt x="1650" y="84200"/>
                </a:lnTo>
                <a:lnTo>
                  <a:pt x="1650" y="126872"/>
                </a:lnTo>
                <a:lnTo>
                  <a:pt x="35940" y="126872"/>
                </a:lnTo>
                <a:lnTo>
                  <a:pt x="35940" y="84200"/>
                </a:lnTo>
                <a:close/>
                <a:moveTo>
                  <a:pt x="839851" y="0"/>
                </a:moveTo>
                <a:lnTo>
                  <a:pt x="802385" y="0"/>
                </a:lnTo>
                <a:lnTo>
                  <a:pt x="802385" y="67690"/>
                </a:lnTo>
                <a:lnTo>
                  <a:pt x="811656" y="229615"/>
                </a:lnTo>
                <a:lnTo>
                  <a:pt x="831214" y="229615"/>
                </a:lnTo>
                <a:lnTo>
                  <a:pt x="839851" y="67690"/>
                </a:lnTo>
                <a:lnTo>
                  <a:pt x="839851" y="0"/>
                </a:lnTo>
                <a:close/>
                <a:moveTo>
                  <a:pt x="558545" y="0"/>
                </a:moveTo>
                <a:lnTo>
                  <a:pt x="528446" y="0"/>
                </a:lnTo>
                <a:lnTo>
                  <a:pt x="528446" y="305434"/>
                </a:lnTo>
                <a:lnTo>
                  <a:pt x="558545" y="305434"/>
                </a:lnTo>
                <a:lnTo>
                  <a:pt x="558545" y="0"/>
                </a:lnTo>
                <a:close/>
                <a:moveTo>
                  <a:pt x="133222" y="0"/>
                </a:moveTo>
                <a:lnTo>
                  <a:pt x="100710" y="0"/>
                </a:lnTo>
                <a:lnTo>
                  <a:pt x="100710" y="305434"/>
                </a:lnTo>
                <a:lnTo>
                  <a:pt x="133222" y="305434"/>
                </a:lnTo>
                <a:lnTo>
                  <a:pt x="133222" y="161416"/>
                </a:lnTo>
                <a:lnTo>
                  <a:pt x="293369" y="161416"/>
                </a:lnTo>
                <a:lnTo>
                  <a:pt x="293369" y="125348"/>
                </a:lnTo>
                <a:lnTo>
                  <a:pt x="133222" y="125348"/>
                </a:lnTo>
                <a:lnTo>
                  <a:pt x="133222" y="0"/>
                </a:lnTo>
                <a:close/>
                <a:moveTo>
                  <a:pt x="293369" y="161416"/>
                </a:moveTo>
                <a:lnTo>
                  <a:pt x="260857" y="161416"/>
                </a:lnTo>
                <a:lnTo>
                  <a:pt x="260857" y="305434"/>
                </a:lnTo>
                <a:lnTo>
                  <a:pt x="293369" y="305434"/>
                </a:lnTo>
                <a:lnTo>
                  <a:pt x="293369" y="161416"/>
                </a:lnTo>
                <a:close/>
                <a:moveTo>
                  <a:pt x="293369" y="0"/>
                </a:moveTo>
                <a:lnTo>
                  <a:pt x="260857" y="0"/>
                </a:lnTo>
                <a:lnTo>
                  <a:pt x="260857" y="125348"/>
                </a:lnTo>
                <a:lnTo>
                  <a:pt x="293369" y="125348"/>
                </a:lnTo>
                <a:lnTo>
                  <a:pt x="293369" y="0"/>
                </a:lnTo>
                <a:close/>
              </a:path>
            </a:pathLst>
          </a:custGeom>
          <a:solidFill>
            <a:srgbClr val="aa511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3272400" y="5141520"/>
            <a:ext cx="839880" cy="389520"/>
          </a:xfrm>
          <a:custGeom>
            <a:avLst/>
            <a:gdLst/>
            <a:ahLst/>
            <a:rect l="l" t="t" r="r" b="b"/>
            <a:pathLst>
              <a:path w="840104" h="389889">
                <a:moveTo>
                  <a:pt x="804037" y="262763"/>
                </a:moveTo>
                <a:lnTo>
                  <a:pt x="838326" y="262763"/>
                </a:lnTo>
                <a:lnTo>
                  <a:pt x="838326" y="305434"/>
                </a:lnTo>
                <a:lnTo>
                  <a:pt x="804037" y="305434"/>
                </a:lnTo>
                <a:lnTo>
                  <a:pt x="804037" y="262763"/>
                </a:lnTo>
                <a:close/>
                <a:moveTo>
                  <a:pt x="719073" y="194437"/>
                </a:moveTo>
                <a:lnTo>
                  <a:pt x="669797" y="208533"/>
                </a:lnTo>
                <a:lnTo>
                  <a:pt x="661007" y="210296"/>
                </a:lnTo>
                <a:lnTo>
                  <a:pt x="653668" y="212153"/>
                </a:lnTo>
                <a:lnTo>
                  <a:pt x="627379" y="239394"/>
                </a:lnTo>
                <a:lnTo>
                  <a:pt x="627379" y="246252"/>
                </a:lnTo>
                <a:lnTo>
                  <a:pt x="648366" y="278669"/>
                </a:lnTo>
                <a:lnTo>
                  <a:pt x="663447" y="281050"/>
                </a:lnTo>
                <a:lnTo>
                  <a:pt x="671353" y="280525"/>
                </a:lnTo>
                <a:lnTo>
                  <a:pt x="708804" y="256468"/>
                </a:lnTo>
                <a:lnTo>
                  <a:pt x="719073" y="208152"/>
                </a:lnTo>
                <a:lnTo>
                  <a:pt x="719073" y="194437"/>
                </a:lnTo>
                <a:close/>
                <a:moveTo>
                  <a:pt x="8635" y="160019"/>
                </a:moveTo>
                <a:lnTo>
                  <a:pt x="28193" y="160019"/>
                </a:lnTo>
                <a:lnTo>
                  <a:pt x="37337" y="321817"/>
                </a:lnTo>
                <a:lnTo>
                  <a:pt x="37337" y="389635"/>
                </a:lnTo>
                <a:lnTo>
                  <a:pt x="0" y="389635"/>
                </a:lnTo>
                <a:lnTo>
                  <a:pt x="0" y="321817"/>
                </a:lnTo>
                <a:lnTo>
                  <a:pt x="8635" y="160019"/>
                </a:lnTo>
                <a:close/>
                <a:moveTo>
                  <a:pt x="411606" y="109981"/>
                </a:moveTo>
                <a:lnTo>
                  <a:pt x="375030" y="131063"/>
                </a:lnTo>
                <a:lnTo>
                  <a:pt x="360868" y="174783"/>
                </a:lnTo>
                <a:lnTo>
                  <a:pt x="359917" y="194690"/>
                </a:lnTo>
                <a:lnTo>
                  <a:pt x="360872" y="214816"/>
                </a:lnTo>
                <a:lnTo>
                  <a:pt x="375284" y="258571"/>
                </a:lnTo>
                <a:lnTo>
                  <a:pt x="413257" y="279653"/>
                </a:lnTo>
                <a:lnTo>
                  <a:pt x="423471" y="278322"/>
                </a:lnTo>
                <a:lnTo>
                  <a:pt x="456301" y="246518"/>
                </a:lnTo>
                <a:lnTo>
                  <a:pt x="464819" y="194690"/>
                </a:lnTo>
                <a:lnTo>
                  <a:pt x="463867" y="174692"/>
                </a:lnTo>
                <a:lnTo>
                  <a:pt x="449579" y="130937"/>
                </a:lnTo>
                <a:lnTo>
                  <a:pt x="411606" y="109981"/>
                </a:lnTo>
                <a:close/>
                <a:moveTo>
                  <a:pt x="1650" y="84200"/>
                </a:moveTo>
                <a:lnTo>
                  <a:pt x="35940" y="84200"/>
                </a:lnTo>
                <a:lnTo>
                  <a:pt x="35940" y="126872"/>
                </a:lnTo>
                <a:lnTo>
                  <a:pt x="1650" y="126872"/>
                </a:lnTo>
                <a:lnTo>
                  <a:pt x="1650" y="84200"/>
                </a:lnTo>
                <a:close/>
                <a:moveTo>
                  <a:pt x="681227" y="79120"/>
                </a:moveTo>
                <a:lnTo>
                  <a:pt x="725169" y="89915"/>
                </a:lnTo>
                <a:lnTo>
                  <a:pt x="747069" y="125271"/>
                </a:lnTo>
                <a:lnTo>
                  <a:pt x="749426" y="162687"/>
                </a:lnTo>
                <a:lnTo>
                  <a:pt x="749426" y="212725"/>
                </a:lnTo>
                <a:lnTo>
                  <a:pt x="749546" y="236565"/>
                </a:lnTo>
                <a:lnTo>
                  <a:pt x="751331" y="278891"/>
                </a:lnTo>
                <a:lnTo>
                  <a:pt x="759078" y="305434"/>
                </a:lnTo>
                <a:lnTo>
                  <a:pt x="727582" y="305434"/>
                </a:lnTo>
                <a:lnTo>
                  <a:pt x="725416" y="299436"/>
                </a:lnTo>
                <a:lnTo>
                  <a:pt x="723677" y="292877"/>
                </a:lnTo>
                <a:lnTo>
                  <a:pt x="722368" y="285771"/>
                </a:lnTo>
                <a:lnTo>
                  <a:pt x="721487" y="278129"/>
                </a:lnTo>
                <a:lnTo>
                  <a:pt x="713868" y="285650"/>
                </a:lnTo>
                <a:lnTo>
                  <a:pt x="673417" y="308371"/>
                </a:lnTo>
                <a:lnTo>
                  <a:pt x="656081" y="310388"/>
                </a:lnTo>
                <a:lnTo>
                  <a:pt x="642941" y="309336"/>
                </a:lnTo>
                <a:lnTo>
                  <a:pt x="604571" y="284059"/>
                </a:lnTo>
                <a:lnTo>
                  <a:pt x="595248" y="247268"/>
                </a:lnTo>
                <a:lnTo>
                  <a:pt x="595745" y="237988"/>
                </a:lnTo>
                <a:lnTo>
                  <a:pt x="612235" y="200136"/>
                </a:lnTo>
                <a:lnTo>
                  <a:pt x="652264" y="180191"/>
                </a:lnTo>
                <a:lnTo>
                  <a:pt x="682265" y="175043"/>
                </a:lnTo>
                <a:lnTo>
                  <a:pt x="696991" y="171910"/>
                </a:lnTo>
                <a:lnTo>
                  <a:pt x="709265" y="168515"/>
                </a:lnTo>
                <a:lnTo>
                  <a:pt x="719073" y="164845"/>
                </a:lnTo>
                <a:lnTo>
                  <a:pt x="719201" y="155193"/>
                </a:lnTo>
                <a:lnTo>
                  <a:pt x="718700" y="144694"/>
                </a:lnTo>
                <a:lnTo>
                  <a:pt x="697039" y="113315"/>
                </a:lnTo>
                <a:lnTo>
                  <a:pt x="676782" y="109981"/>
                </a:lnTo>
                <a:lnTo>
                  <a:pt x="666896" y="110531"/>
                </a:lnTo>
                <a:lnTo>
                  <a:pt x="632785" y="141035"/>
                </a:lnTo>
                <a:lnTo>
                  <a:pt x="630046" y="152272"/>
                </a:lnTo>
                <a:lnTo>
                  <a:pt x="600328" y="147319"/>
                </a:lnTo>
                <a:lnTo>
                  <a:pt x="617170" y="104761"/>
                </a:lnTo>
                <a:lnTo>
                  <a:pt x="649462" y="83200"/>
                </a:lnTo>
                <a:lnTo>
                  <a:pt x="664291" y="80142"/>
                </a:lnTo>
                <a:lnTo>
                  <a:pt x="681227" y="79120"/>
                </a:lnTo>
                <a:close/>
                <a:moveTo>
                  <a:pt x="412368" y="79120"/>
                </a:moveTo>
                <a:lnTo>
                  <a:pt x="459160" y="95569"/>
                </a:lnTo>
                <a:lnTo>
                  <a:pt x="489696" y="143954"/>
                </a:lnTo>
                <a:lnTo>
                  <a:pt x="495680" y="192531"/>
                </a:lnTo>
                <a:lnTo>
                  <a:pt x="494224" y="220440"/>
                </a:lnTo>
                <a:lnTo>
                  <a:pt x="482500" y="264826"/>
                </a:lnTo>
                <a:lnTo>
                  <a:pt x="445515" y="303133"/>
                </a:lnTo>
                <a:lnTo>
                  <a:pt x="412368" y="310388"/>
                </a:lnTo>
                <a:lnTo>
                  <a:pt x="395277" y="308574"/>
                </a:lnTo>
                <a:lnTo>
                  <a:pt x="352932" y="281177"/>
                </a:lnTo>
                <a:lnTo>
                  <a:pt x="335041" y="244951"/>
                </a:lnTo>
                <a:lnTo>
                  <a:pt x="329056" y="194817"/>
                </a:lnTo>
                <a:lnTo>
                  <a:pt x="330533" y="167909"/>
                </a:lnTo>
                <a:lnTo>
                  <a:pt x="342344" y="124666"/>
                </a:lnTo>
                <a:lnTo>
                  <a:pt x="379380" y="86439"/>
                </a:lnTo>
                <a:lnTo>
                  <a:pt x="412368" y="79120"/>
                </a:lnTo>
                <a:close/>
                <a:moveTo>
                  <a:pt x="802385" y="0"/>
                </a:moveTo>
                <a:lnTo>
                  <a:pt x="839851" y="0"/>
                </a:lnTo>
                <a:lnTo>
                  <a:pt x="839851" y="67690"/>
                </a:lnTo>
                <a:lnTo>
                  <a:pt x="831214" y="229615"/>
                </a:lnTo>
                <a:lnTo>
                  <a:pt x="811656" y="229615"/>
                </a:lnTo>
                <a:lnTo>
                  <a:pt x="802385" y="67690"/>
                </a:lnTo>
                <a:lnTo>
                  <a:pt x="802385" y="0"/>
                </a:lnTo>
                <a:close/>
                <a:moveTo>
                  <a:pt x="528446" y="0"/>
                </a:moveTo>
                <a:lnTo>
                  <a:pt x="558545" y="0"/>
                </a:lnTo>
                <a:lnTo>
                  <a:pt x="558545" y="305434"/>
                </a:lnTo>
                <a:lnTo>
                  <a:pt x="528446" y="305434"/>
                </a:lnTo>
                <a:lnTo>
                  <a:pt x="528446" y="0"/>
                </a:lnTo>
                <a:close/>
                <a:moveTo>
                  <a:pt x="100710" y="0"/>
                </a:moveTo>
                <a:lnTo>
                  <a:pt x="133222" y="0"/>
                </a:lnTo>
                <a:lnTo>
                  <a:pt x="133222" y="125348"/>
                </a:lnTo>
                <a:lnTo>
                  <a:pt x="260857" y="125348"/>
                </a:lnTo>
                <a:lnTo>
                  <a:pt x="260857" y="0"/>
                </a:lnTo>
                <a:lnTo>
                  <a:pt x="293369" y="0"/>
                </a:lnTo>
                <a:lnTo>
                  <a:pt x="293369" y="305434"/>
                </a:lnTo>
                <a:lnTo>
                  <a:pt x="260857" y="305434"/>
                </a:lnTo>
                <a:lnTo>
                  <a:pt x="260857" y="161416"/>
                </a:lnTo>
                <a:lnTo>
                  <a:pt x="133222" y="161416"/>
                </a:lnTo>
                <a:lnTo>
                  <a:pt x="133222" y="305434"/>
                </a:lnTo>
                <a:lnTo>
                  <a:pt x="100710" y="305434"/>
                </a:lnTo>
                <a:lnTo>
                  <a:pt x="100710" y="0"/>
                </a:lnTo>
                <a:close/>
              </a:path>
            </a:pathLst>
          </a:custGeom>
          <a:noFill/>
          <a:ln w="9525">
            <a:solidFill>
              <a:srgbClr val="bebebe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7" name="bg object 23" descr=""/>
          <p:cNvPicPr/>
          <p:nvPr/>
        </p:nvPicPr>
        <p:blipFill>
          <a:blip r:embed="rId7"/>
          <a:stretch/>
        </p:blipFill>
        <p:spPr>
          <a:xfrm>
            <a:off x="3264480" y="5132880"/>
            <a:ext cx="856080" cy="40500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423BC9-D289-448E-9FCF-84F89376631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2"/>
          <p:cNvSpPr/>
          <p:nvPr/>
        </p:nvSpPr>
        <p:spPr>
          <a:xfrm>
            <a:off x="4128120" y="5014800"/>
            <a:ext cx="21420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i="1" lang="en-US" sz="3350" spc="392" strike="noStrike">
                <a:solidFill>
                  <a:srgbClr val="ffffff"/>
                </a:solidFill>
                <a:latin typeface="Calibri"/>
              </a:rPr>
              <a:t>!</a:t>
            </a:r>
            <a:endParaRPr b="0" lang="en-US" sz="3350" spc="-1" strike="noStrike">
              <a:latin typeface="Arial"/>
            </a:endParaRPr>
          </a:p>
        </p:txBody>
      </p:sp>
      <p:pic>
        <p:nvPicPr>
          <p:cNvPr id="48" name="object 3" descr=""/>
          <p:cNvPicPr/>
          <p:nvPr/>
        </p:nvPicPr>
        <p:blipFill>
          <a:blip r:embed="rId1"/>
          <a:stretch/>
        </p:blipFill>
        <p:spPr>
          <a:xfrm>
            <a:off x="2157840" y="5702760"/>
            <a:ext cx="3248640" cy="64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2022-07-29T03:04:21Z</dcterms:created>
  <dc:creator/>
  <dc:description/>
  <dc:language>en-US</dc:language>
  <cp:lastModifiedBy/>
  <dcterms:modified xsi:type="dcterms:W3CDTF">2022-07-29T03:04:21Z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