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AE24A2-5CE6-496F-9863-3F2868CBAD1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50360" y="2228040"/>
            <a:ext cx="123084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0AE3BB-901F-4D0E-9A75-8756D6F3839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350360" y="2228040"/>
            <a:ext cx="123084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1798AE-501A-4DAE-9681-662859FFD91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350360" y="2228040"/>
            <a:ext cx="123084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E8E6CD-6BEE-4618-9613-4C660191594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350360" y="2228040"/>
            <a:ext cx="123084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C782B0-477A-4BF1-85C6-FC4170A773D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50360" y="2228040"/>
            <a:ext cx="123084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ABE350-264E-40EB-A42F-2DCCE430DF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50360" y="2228040"/>
            <a:ext cx="123084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C7C907-0380-47E0-A9B4-B61657B4FAB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50360" y="2228040"/>
            <a:ext cx="123084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D3314C-BACE-48A6-8841-AA7ACA762A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350360" y="2228040"/>
            <a:ext cx="1230840" cy="302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C88520-BC31-4D6F-B661-DF27062EE8E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50360" y="2228040"/>
            <a:ext cx="123084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3F974E-EDD7-450F-913F-BED731ACED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50360" y="2228040"/>
            <a:ext cx="123084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E04FDA-9FD5-476C-B72A-D9B1BBA75B8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50360" y="2228040"/>
            <a:ext cx="123084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7F8536-C560-4723-9A32-4675471FD37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350360" y="2228040"/>
            <a:ext cx="1230840" cy="65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100" spc="-1" strike="noStrike">
                <a:latin typeface="Calibri"/>
              </a:rPr>
              <a:t>Click to edit the title text format</a:t>
            </a:r>
            <a:endParaRPr b="0" lang="en-US" sz="41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6D2BD43-AB4D-4AD7-B6D2-58C791A355B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350360" y="2228040"/>
            <a:ext cx="1230840" cy="17989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4100" spc="49" strike="noStrike">
                <a:solidFill>
                  <a:srgbClr val="d9d9d9"/>
                </a:solidFill>
                <a:latin typeface="Century Gothic"/>
              </a:rPr>
              <a:t>Hola</a:t>
            </a:r>
            <a:endParaRPr b="0" lang="en-US" sz="4100" spc="-1" strike="noStrike">
              <a:latin typeface="Calibri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1143000" y="2533320"/>
            <a:ext cx="2714400" cy="356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11650" spc="-1140" strike="noStrike">
                <a:solidFill>
                  <a:srgbClr val="d9d9d9"/>
                </a:solidFill>
                <a:latin typeface="Arial Narrow"/>
              </a:rPr>
              <a:t>Marzo</a:t>
            </a:r>
            <a:endParaRPr b="0" lang="en-US" sz="116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2022-07-28T16:43:47Z</dcterms:created>
  <dc:creator/>
  <dc:description/>
  <dc:language>en-US</dc:language>
  <cp:lastModifiedBy/>
  <dcterms:modified xsi:type="dcterms:W3CDTF">2022-07-28T16:43:47Z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2022-07-28T00:00:00Z</vt:filetime>
  </property>
  <property fmtid="{D5CDD505-2E9C-101B-9397-08002B2CF9AE}" pid="5" name="PresentationFormat">
    <vt:lpwstr>On-screen Show (4:3)</vt:lpwstr>
  </property>
</Properties>
</file>