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regular r:id="rId9"/>
      <p:bold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72400" cy="1004925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94944" y="2532888"/>
            <a:ext cx="6383020" cy="1859280"/>
          </a:xfrm>
          <a:custGeom>
            <a:avLst/>
            <a:gdLst/>
            <a:ahLst/>
            <a:cxnLst/>
            <a:rect l="l" t="t" r="r" b="b"/>
            <a:pathLst>
              <a:path w="6383020" h="1859279">
                <a:moveTo>
                  <a:pt x="6382511" y="0"/>
                </a:moveTo>
                <a:lnTo>
                  <a:pt x="0" y="0"/>
                </a:lnTo>
                <a:lnTo>
                  <a:pt x="0" y="1859280"/>
                </a:lnTo>
                <a:lnTo>
                  <a:pt x="6382511" y="1859280"/>
                </a:lnTo>
                <a:lnTo>
                  <a:pt x="63825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8372" y="2514676"/>
            <a:ext cx="6175654" cy="1466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superportadas.com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MATEMÁTICA</a:t>
            </a: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dirty="0" sz="1000" spc="-10" b="0">
                <a:latin typeface="Arial"/>
                <a:cs typeface="Arial"/>
              </a:rPr>
              <a:t>https://</a:t>
            </a:r>
            <a:r>
              <a:rPr dirty="0" sz="1000" spc="-10" b="0">
                <a:latin typeface="Arial"/>
                <a:cs typeface="Arial"/>
                <a:hlinkClick r:id="rId2"/>
              </a:rPr>
              <a:t>www.superportadas.com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12A3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2022-05-08T06:08:55Z</dcterms:created>
  <dcterms:modified xsi:type="dcterms:W3CDTF">2022-05-08T06:08:55Z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