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0CDC7B-49C5-4E2C-BF5A-BE19EA12511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976917-B5F2-4E88-B231-F9722AD589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92998C-2800-4EC1-AA91-BCDB4E7A3B3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A283DA-A341-492A-9852-6D27AD86F0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B2F796-1E54-44B9-817A-187FB168EF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33B6EC-A439-4395-A3B2-AABD8F68777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15A8B7-399F-4C78-BDDC-B6FC0EE40B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9116EA-734A-4132-91DD-BF8F17F928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AB939E-FD07-402B-BD96-F66A5BF731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7239DE-8A2F-4553-BA00-C0BE35796E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7F6112-B010-4D21-95E0-3EEFEE49E0A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311918-AA2F-4C7B-9373-462F14EE51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47548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9128880"/>
            <a:ext cx="7772040" cy="92916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0" y="3895200"/>
            <a:ext cx="7772040" cy="5477040"/>
          </a:xfrm>
          <a:custGeom>
            <a:avLst/>
            <a:gdLst/>
            <a:ahLst/>
            <a:rect l="l" t="t" r="r" b="b"/>
            <a:pathLst>
              <a:path w="7772400" h="5477509">
                <a:moveTo>
                  <a:pt x="7772400" y="5324856"/>
                </a:moveTo>
                <a:lnTo>
                  <a:pt x="7696200" y="5324856"/>
                </a:lnTo>
                <a:lnTo>
                  <a:pt x="7696200" y="0"/>
                </a:lnTo>
                <a:lnTo>
                  <a:pt x="7543800" y="0"/>
                </a:lnTo>
                <a:lnTo>
                  <a:pt x="7543800" y="5324856"/>
                </a:lnTo>
                <a:lnTo>
                  <a:pt x="219456" y="5324856"/>
                </a:lnTo>
                <a:lnTo>
                  <a:pt x="219456" y="0"/>
                </a:lnTo>
                <a:lnTo>
                  <a:pt x="67056" y="0"/>
                </a:lnTo>
                <a:lnTo>
                  <a:pt x="67056" y="5324856"/>
                </a:lnTo>
                <a:lnTo>
                  <a:pt x="0" y="5324856"/>
                </a:lnTo>
                <a:lnTo>
                  <a:pt x="0" y="5477256"/>
                </a:lnTo>
                <a:lnTo>
                  <a:pt x="7772400" y="5477256"/>
                </a:lnTo>
                <a:lnTo>
                  <a:pt x="7772400" y="5324856"/>
                </a:lnTo>
                <a:close/>
              </a:path>
            </a:pathLst>
          </a:custGeom>
          <a:solidFill>
            <a:srgbClr val="c0504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0" y="3742920"/>
            <a:ext cx="7772040" cy="1519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2D02700-9322-4351-BB69-8D937289057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1231560" y="6496560"/>
            <a:ext cx="5174280" cy="62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4000" spc="-1" strike="noStrike" u="dash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</a:rPr>
              <a:t>Portadas</a:t>
            </a:r>
            <a:r>
              <a:rPr b="1" lang="en-US" sz="4000" spc="-75" strike="noStrike" u="dash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</a:rPr>
              <a:t> </a:t>
            </a:r>
            <a:r>
              <a:rPr b="1" lang="en-US" sz="4000" spc="-12" strike="noStrike" u="dash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</a:rPr>
              <a:t>administración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267840" y="24782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5" name="object 4"/>
          <p:cNvGrpSpPr/>
          <p:nvPr/>
        </p:nvGrpSpPr>
        <p:grpSpPr>
          <a:xfrm>
            <a:off x="1283040" y="2679120"/>
            <a:ext cx="1850040" cy="42840"/>
            <a:chOff x="1283040" y="2679120"/>
            <a:chExt cx="1850040" cy="42840"/>
          </a:xfrm>
        </p:grpSpPr>
        <p:pic>
          <p:nvPicPr>
            <p:cNvPr id="46" name="object 5" descr=""/>
            <p:cNvPicPr/>
            <p:nvPr/>
          </p:nvPicPr>
          <p:blipFill>
            <a:blip r:embed="rId1"/>
            <a:stretch/>
          </p:blipFill>
          <p:spPr>
            <a:xfrm>
              <a:off x="1289160" y="268524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6"/>
            <p:cNvSpPr/>
            <p:nvPr/>
          </p:nvSpPr>
          <p:spPr>
            <a:xfrm>
              <a:off x="1283040" y="2679120"/>
              <a:ext cx="1850040" cy="42840"/>
            </a:xfrm>
            <a:custGeom>
              <a:avLst/>
              <a:gdLst/>
              <a:ahLst/>
              <a:rect l="l" t="t" r="r" b="b"/>
              <a:pathLst>
                <a:path w="1850389" h="43180">
                  <a:moveTo>
                    <a:pt x="0" y="42672"/>
                  </a:moveTo>
                  <a:lnTo>
                    <a:pt x="1850136" y="42672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42672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object 7"/>
          <p:cNvSpPr/>
          <p:nvPr/>
        </p:nvSpPr>
        <p:spPr>
          <a:xfrm>
            <a:off x="328680" y="951192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9" name="object 8"/>
          <p:cNvGrpSpPr/>
          <p:nvPr/>
        </p:nvGrpSpPr>
        <p:grpSpPr>
          <a:xfrm>
            <a:off x="1194840" y="9759600"/>
            <a:ext cx="1856520" cy="48600"/>
            <a:chOff x="1194840" y="9759600"/>
            <a:chExt cx="1856520" cy="48600"/>
          </a:xfrm>
        </p:grpSpPr>
        <p:pic>
          <p:nvPicPr>
            <p:cNvPr id="50" name="object 9" descr=""/>
            <p:cNvPicPr/>
            <p:nvPr/>
          </p:nvPicPr>
          <p:blipFill>
            <a:blip r:embed="rId2"/>
            <a:stretch/>
          </p:blipFill>
          <p:spPr>
            <a:xfrm>
              <a:off x="1203840" y="976896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0"/>
            <p:cNvSpPr/>
            <p:nvPr/>
          </p:nvSpPr>
          <p:spPr>
            <a:xfrm>
              <a:off x="1194840" y="9759600"/>
              <a:ext cx="1856520" cy="48600"/>
            </a:xfrm>
            <a:custGeom>
              <a:avLst/>
              <a:gdLst/>
              <a:ahLst/>
              <a:rect l="l" t="t" r="r" b="b"/>
              <a:pathLst>
                <a:path w="1856739" h="48895">
                  <a:moveTo>
                    <a:pt x="0" y="48767"/>
                  </a:moveTo>
                  <a:lnTo>
                    <a:pt x="1856232" y="48767"/>
                  </a:lnTo>
                  <a:lnTo>
                    <a:pt x="1856232" y="0"/>
                  </a:lnTo>
                  <a:lnTo>
                    <a:pt x="0" y="0"/>
                  </a:lnTo>
                  <a:lnTo>
                    <a:pt x="0" y="48767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2022-05-08T05:59:13Z</dcterms:created>
  <dc:creator/>
  <dc:description/>
  <dc:language>en-US</dc:language>
  <cp:lastModifiedBy/>
  <dcterms:modified xsi:type="dcterms:W3CDTF">2022-05-08T05:59:13Z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