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Arial Black" panose="00000000000000000000" pitchFamily="34" charset="1"/>
      <p:regular r:id="rId8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 u="dbl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 u="dbl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 u="dbl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7432" y="1527047"/>
            <a:ext cx="7507224" cy="6635496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665987" y="888491"/>
            <a:ext cx="6230620" cy="9089390"/>
          </a:xfrm>
          <a:custGeom>
            <a:avLst/>
            <a:gdLst/>
            <a:ahLst/>
            <a:cxnLst/>
            <a:rect l="l" t="t" r="r" b="b"/>
            <a:pathLst>
              <a:path w="6230620" h="9089390">
                <a:moveTo>
                  <a:pt x="0" y="9089136"/>
                </a:moveTo>
                <a:lnTo>
                  <a:pt x="6230112" y="9089136"/>
                </a:lnTo>
                <a:lnTo>
                  <a:pt x="6230112" y="0"/>
                </a:lnTo>
                <a:lnTo>
                  <a:pt x="0" y="0"/>
                </a:lnTo>
                <a:lnTo>
                  <a:pt x="0" y="9089136"/>
                </a:lnTo>
                <a:close/>
              </a:path>
            </a:pathLst>
          </a:custGeom>
          <a:ln w="762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00785" y="2170252"/>
            <a:ext cx="5161279" cy="636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 u="dbl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784094" y="8078550"/>
            <a:ext cx="1845945" cy="3568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90"/>
              </a:spcBef>
            </a:pPr>
            <a:r>
              <a:rPr dirty="0" sz="2000">
                <a:solidFill>
                  <a:srgbClr val="FFFFFF"/>
                </a:solidFill>
                <a:latin typeface="Arial Black"/>
                <a:cs typeface="Arial Black"/>
              </a:rPr>
              <a:t>COVER</a:t>
            </a:r>
            <a:r>
              <a:rPr dirty="0" sz="2000" spc="-7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Arial Black"/>
                <a:cs typeface="Arial Black"/>
              </a:rPr>
              <a:t>PAGE</a:t>
            </a:r>
            <a:endParaRPr sz="2000">
              <a:latin typeface="Arial Black"/>
              <a:cs typeface="Arial Black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0" y="3046"/>
            <a:ext cx="7562215" cy="10686415"/>
            <a:chOff x="0" y="3046"/>
            <a:chExt cx="7562215" cy="10686415"/>
          </a:xfrm>
        </p:grpSpPr>
        <p:sp>
          <p:nvSpPr>
            <p:cNvPr id="4" name="object 4" descr=""/>
            <p:cNvSpPr/>
            <p:nvPr/>
          </p:nvSpPr>
          <p:spPr>
            <a:xfrm>
              <a:off x="38100" y="41146"/>
              <a:ext cx="7486015" cy="10610215"/>
            </a:xfrm>
            <a:custGeom>
              <a:avLst/>
              <a:gdLst/>
              <a:ahLst/>
              <a:cxnLst/>
              <a:rect l="l" t="t" r="r" b="b"/>
              <a:pathLst>
                <a:path w="7486015" h="10610215">
                  <a:moveTo>
                    <a:pt x="387095" y="10378441"/>
                  </a:moveTo>
                  <a:lnTo>
                    <a:pt x="7101840" y="10378441"/>
                  </a:lnTo>
                  <a:lnTo>
                    <a:pt x="7101840" y="579121"/>
                  </a:lnTo>
                  <a:lnTo>
                    <a:pt x="387095" y="579121"/>
                  </a:lnTo>
                  <a:lnTo>
                    <a:pt x="387095" y="10378441"/>
                  </a:lnTo>
                  <a:close/>
                </a:path>
                <a:path w="7486015" h="10610215">
                  <a:moveTo>
                    <a:pt x="0" y="10610088"/>
                  </a:moveTo>
                  <a:lnTo>
                    <a:pt x="7485888" y="10610088"/>
                  </a:lnTo>
                  <a:lnTo>
                    <a:pt x="7485888" y="0"/>
                  </a:lnTo>
                  <a:lnTo>
                    <a:pt x="0" y="0"/>
                  </a:lnTo>
                  <a:lnTo>
                    <a:pt x="0" y="10610088"/>
                  </a:lnTo>
                  <a:close/>
                </a:path>
              </a:pathLst>
            </a:custGeom>
            <a:ln w="76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590800" y="914399"/>
              <a:ext cx="4270375" cy="9031605"/>
            </a:xfrm>
            <a:custGeom>
              <a:avLst/>
              <a:gdLst/>
              <a:ahLst/>
              <a:cxnLst/>
              <a:rect l="l" t="t" r="r" b="b"/>
              <a:pathLst>
                <a:path w="4270375" h="9031605">
                  <a:moveTo>
                    <a:pt x="4270248" y="0"/>
                  </a:moveTo>
                  <a:lnTo>
                    <a:pt x="0" y="0"/>
                  </a:lnTo>
                  <a:lnTo>
                    <a:pt x="0" y="9031224"/>
                  </a:lnTo>
                  <a:lnTo>
                    <a:pt x="4270248" y="9031224"/>
                  </a:lnTo>
                  <a:lnTo>
                    <a:pt x="4270248" y="0"/>
                  </a:lnTo>
                  <a:close/>
                </a:path>
              </a:pathLst>
            </a:custGeom>
            <a:solidFill>
              <a:srgbClr val="5B9BD4">
                <a:alpha val="83921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817370">
              <a:lnSpc>
                <a:spcPct val="100000"/>
              </a:lnSpc>
              <a:spcBef>
                <a:spcPts val="110"/>
              </a:spcBef>
            </a:pPr>
            <a:r>
              <a:rPr dirty="0"/>
              <a:t>Portadas</a:t>
            </a:r>
            <a:r>
              <a:rPr dirty="0" spc="-65"/>
              <a:t> </a:t>
            </a:r>
            <a:r>
              <a:rPr dirty="0" spc="-25"/>
              <a:t>de</a:t>
            </a:r>
          </a:p>
        </p:txBody>
      </p:sp>
      <p:sp>
        <p:nvSpPr>
          <p:cNvPr id="7" name="object 7" descr=""/>
          <p:cNvSpPr txBox="1"/>
          <p:nvPr/>
        </p:nvSpPr>
        <p:spPr>
          <a:xfrm>
            <a:off x="2844545" y="2978277"/>
            <a:ext cx="375920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dbl" sz="3600" spc="-1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Black"/>
                <a:cs typeface="Arial Black"/>
              </a:rPr>
              <a:t>administración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67056" y="1487423"/>
            <a:ext cx="7492365" cy="6666230"/>
          </a:xfrm>
          <a:custGeom>
            <a:avLst/>
            <a:gdLst/>
            <a:ahLst/>
            <a:cxnLst/>
            <a:rect l="l" t="t" r="r" b="b"/>
            <a:pathLst>
              <a:path w="7492365" h="6666230">
                <a:moveTo>
                  <a:pt x="7467600" y="0"/>
                </a:moveTo>
                <a:lnTo>
                  <a:pt x="9144" y="0"/>
                </a:lnTo>
                <a:lnTo>
                  <a:pt x="9144" y="45720"/>
                </a:lnTo>
                <a:lnTo>
                  <a:pt x="7467600" y="45720"/>
                </a:lnTo>
                <a:lnTo>
                  <a:pt x="7467600" y="0"/>
                </a:lnTo>
                <a:close/>
              </a:path>
              <a:path w="7492365" h="6666230">
                <a:moveTo>
                  <a:pt x="7491984" y="6620269"/>
                </a:moveTo>
                <a:lnTo>
                  <a:pt x="0" y="6620269"/>
                </a:lnTo>
                <a:lnTo>
                  <a:pt x="0" y="6665976"/>
                </a:lnTo>
                <a:lnTo>
                  <a:pt x="7491984" y="6665976"/>
                </a:lnTo>
                <a:lnTo>
                  <a:pt x="7491984" y="66202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3045714" y="4667503"/>
            <a:ext cx="3394075" cy="4064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500">
                <a:solidFill>
                  <a:srgbClr val="FFFFFF"/>
                </a:solidFill>
                <a:latin typeface="Arial Black"/>
                <a:cs typeface="Arial Black"/>
              </a:rPr>
              <a:t>Nombre:</a:t>
            </a:r>
            <a:r>
              <a:rPr dirty="0" sz="2500" spc="-12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dirty="0" sz="2500" spc="-10">
                <a:solidFill>
                  <a:srgbClr val="FFFFFF"/>
                </a:solidFill>
                <a:latin typeface="Arial Black"/>
                <a:cs typeface="Arial Black"/>
              </a:rPr>
              <a:t>……………..</a:t>
            </a:r>
            <a:endParaRPr sz="2500">
              <a:latin typeface="Arial Black"/>
              <a:cs typeface="Arial Black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2835401" y="9143186"/>
            <a:ext cx="3764915" cy="4210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600">
                <a:solidFill>
                  <a:srgbClr val="FFFFFF"/>
                </a:solidFill>
                <a:latin typeface="Arial Black"/>
                <a:cs typeface="Arial Black"/>
              </a:rPr>
              <a:t>Autora:</a:t>
            </a:r>
            <a:r>
              <a:rPr dirty="0" sz="2600" spc="-85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Arial Black"/>
                <a:cs typeface="Arial Black"/>
              </a:rPr>
              <a:t>…………………</a:t>
            </a:r>
            <a:endParaRPr sz="26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2022-07-29T05:11:20Z</dcterms:created>
  <dcterms:modified xsi:type="dcterms:W3CDTF">2022-07-29T05:11:20Z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</Properties>
</file>