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4925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20496" y="1322832"/>
            <a:ext cx="5934710" cy="1926589"/>
          </a:xfrm>
          <a:custGeom>
            <a:avLst/>
            <a:gdLst/>
            <a:ahLst/>
            <a:cxnLst/>
            <a:rect l="l" t="t" r="r" b="b"/>
            <a:pathLst>
              <a:path w="5934709" h="1926589">
                <a:moveTo>
                  <a:pt x="5934456" y="0"/>
                </a:moveTo>
                <a:lnTo>
                  <a:pt x="0" y="0"/>
                </a:lnTo>
                <a:lnTo>
                  <a:pt x="0" y="1926335"/>
                </a:lnTo>
                <a:lnTo>
                  <a:pt x="5934456" y="1926335"/>
                </a:lnTo>
                <a:lnTo>
                  <a:pt x="5934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0290" y="1676222"/>
            <a:ext cx="4131818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MATEMÁTICA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87801" y="2560701"/>
            <a:ext cx="18021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0">
                <a:solidFill>
                  <a:srgbClr val="212A35"/>
                </a:solidFill>
                <a:latin typeface="Arial"/>
                <a:cs typeface="Arial"/>
              </a:rPr>
              <a:t>https://</a:t>
            </a:r>
            <a:r>
              <a:rPr dirty="0" sz="1000" spc="-10">
                <a:solidFill>
                  <a:srgbClr val="212A35"/>
                </a:solidFill>
                <a:latin typeface="Arial"/>
                <a:cs typeface="Arial"/>
                <a:hlinkClick r:id="rId2"/>
              </a:rPr>
              <a:t>www.superportadas.com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A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2022-05-08T07:44:39Z</dcterms:created>
  <dcterms:modified xsi:type="dcterms:W3CDTF">2022-05-08T07:44:39Z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