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84D3450-66AB-4E52-A60D-47C8D2D42E12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868320" y="2999520"/>
            <a:ext cx="5819040" cy="2341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FD3530A-3429-4CC3-958D-C171C8C19EA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868320" y="2999520"/>
            <a:ext cx="5819040" cy="2341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A7A7AE9-5A6C-4FB5-90E2-B72A100238F5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868320" y="2999520"/>
            <a:ext cx="5819040" cy="2341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8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9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0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1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C789253-3F3D-4D23-AC8F-DDA4837B8D23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868320" y="2999520"/>
            <a:ext cx="5819040" cy="2341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827208B-AF00-4617-8DA7-90C39B4108C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68320" y="2999520"/>
            <a:ext cx="5819040" cy="2341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CBA3F0D-A852-4C48-9C26-B4CFDC921A1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868320" y="2999520"/>
            <a:ext cx="5819040" cy="2341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BFC7C33-0591-4002-9AEB-EB43DE55A5D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868320" y="2999520"/>
            <a:ext cx="5819040" cy="2341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6FB75F9-BF90-46DC-8E70-7B24FF7BD9E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subTitle"/>
          </p:nvPr>
        </p:nvSpPr>
        <p:spPr>
          <a:xfrm>
            <a:off x="868320" y="2999520"/>
            <a:ext cx="5819040" cy="10854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9849BDF-9B07-4B9C-BE92-2092CE47A5E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868320" y="2999520"/>
            <a:ext cx="5819040" cy="2341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BBF7DB5-A097-4C36-A25D-505480E95F0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68320" y="2999520"/>
            <a:ext cx="5819040" cy="2341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3EB5CE0-DDE6-4057-92A5-FCFBF305D16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868320" y="2999520"/>
            <a:ext cx="5819040" cy="2341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33DE8F2-6F47-4437-869C-F414E90BADA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bg object 16"/>
          <p:cNvSpPr/>
          <p:nvPr/>
        </p:nvSpPr>
        <p:spPr>
          <a:xfrm>
            <a:off x="5286960" y="5782320"/>
            <a:ext cx="2263320" cy="1175760"/>
          </a:xfrm>
          <a:custGeom>
            <a:avLst/>
            <a:gdLst/>
            <a:ahLst/>
            <a:rect l="l" t="t" r="r" b="b"/>
            <a:pathLst>
              <a:path w="2263775" h="1176020">
                <a:moveTo>
                  <a:pt x="1541780" y="0"/>
                </a:moveTo>
                <a:lnTo>
                  <a:pt x="1492885" y="0"/>
                </a:lnTo>
                <a:lnTo>
                  <a:pt x="1394460" y="1270"/>
                </a:lnTo>
                <a:lnTo>
                  <a:pt x="1247139" y="5079"/>
                </a:lnTo>
                <a:lnTo>
                  <a:pt x="1148714" y="6350"/>
                </a:lnTo>
                <a:lnTo>
                  <a:pt x="1099819" y="6350"/>
                </a:lnTo>
                <a:lnTo>
                  <a:pt x="951229" y="2539"/>
                </a:lnTo>
                <a:lnTo>
                  <a:pt x="901064" y="1904"/>
                </a:lnTo>
                <a:lnTo>
                  <a:pt x="850900" y="2539"/>
                </a:lnTo>
                <a:lnTo>
                  <a:pt x="801369" y="3810"/>
                </a:lnTo>
                <a:lnTo>
                  <a:pt x="751839" y="6350"/>
                </a:lnTo>
                <a:lnTo>
                  <a:pt x="702944" y="9525"/>
                </a:lnTo>
                <a:lnTo>
                  <a:pt x="653414" y="14604"/>
                </a:lnTo>
                <a:lnTo>
                  <a:pt x="604519" y="21589"/>
                </a:lnTo>
                <a:lnTo>
                  <a:pt x="555625" y="29845"/>
                </a:lnTo>
                <a:lnTo>
                  <a:pt x="506729" y="40639"/>
                </a:lnTo>
                <a:lnTo>
                  <a:pt x="458469" y="53339"/>
                </a:lnTo>
                <a:lnTo>
                  <a:pt x="410210" y="67945"/>
                </a:lnTo>
                <a:lnTo>
                  <a:pt x="361950" y="85725"/>
                </a:lnTo>
                <a:lnTo>
                  <a:pt x="313689" y="105410"/>
                </a:lnTo>
                <a:lnTo>
                  <a:pt x="266064" y="128904"/>
                </a:lnTo>
                <a:lnTo>
                  <a:pt x="222885" y="153035"/>
                </a:lnTo>
                <a:lnTo>
                  <a:pt x="186054" y="179070"/>
                </a:lnTo>
                <a:lnTo>
                  <a:pt x="152400" y="210185"/>
                </a:lnTo>
                <a:lnTo>
                  <a:pt x="120650" y="249554"/>
                </a:lnTo>
                <a:lnTo>
                  <a:pt x="88264" y="300989"/>
                </a:lnTo>
                <a:lnTo>
                  <a:pt x="64135" y="362585"/>
                </a:lnTo>
                <a:lnTo>
                  <a:pt x="43179" y="421639"/>
                </a:lnTo>
                <a:lnTo>
                  <a:pt x="25400" y="477520"/>
                </a:lnTo>
                <a:lnTo>
                  <a:pt x="11429" y="528954"/>
                </a:lnTo>
                <a:lnTo>
                  <a:pt x="3175" y="575310"/>
                </a:lnTo>
                <a:lnTo>
                  <a:pt x="0" y="614679"/>
                </a:lnTo>
                <a:lnTo>
                  <a:pt x="3810" y="657860"/>
                </a:lnTo>
                <a:lnTo>
                  <a:pt x="13969" y="706120"/>
                </a:lnTo>
                <a:lnTo>
                  <a:pt x="28575" y="755014"/>
                </a:lnTo>
                <a:lnTo>
                  <a:pt x="47625" y="800100"/>
                </a:lnTo>
                <a:lnTo>
                  <a:pt x="68579" y="836929"/>
                </a:lnTo>
                <a:lnTo>
                  <a:pt x="102235" y="878204"/>
                </a:lnTo>
                <a:lnTo>
                  <a:pt x="139700" y="911860"/>
                </a:lnTo>
                <a:lnTo>
                  <a:pt x="179704" y="940435"/>
                </a:lnTo>
                <a:lnTo>
                  <a:pt x="222885" y="963295"/>
                </a:lnTo>
                <a:lnTo>
                  <a:pt x="268604" y="982979"/>
                </a:lnTo>
                <a:lnTo>
                  <a:pt x="315594" y="999489"/>
                </a:lnTo>
                <a:lnTo>
                  <a:pt x="363854" y="1014095"/>
                </a:lnTo>
                <a:lnTo>
                  <a:pt x="412114" y="1028064"/>
                </a:lnTo>
                <a:lnTo>
                  <a:pt x="461010" y="1042670"/>
                </a:lnTo>
                <a:lnTo>
                  <a:pt x="508635" y="1055370"/>
                </a:lnTo>
                <a:lnTo>
                  <a:pt x="556894" y="1064895"/>
                </a:lnTo>
                <a:lnTo>
                  <a:pt x="605154" y="1071879"/>
                </a:lnTo>
                <a:lnTo>
                  <a:pt x="653414" y="1076960"/>
                </a:lnTo>
                <a:lnTo>
                  <a:pt x="702310" y="1080135"/>
                </a:lnTo>
                <a:lnTo>
                  <a:pt x="751204" y="1081404"/>
                </a:lnTo>
                <a:lnTo>
                  <a:pt x="800735" y="1082039"/>
                </a:lnTo>
                <a:lnTo>
                  <a:pt x="849629" y="1081404"/>
                </a:lnTo>
                <a:lnTo>
                  <a:pt x="1154429" y="1076325"/>
                </a:lnTo>
                <a:lnTo>
                  <a:pt x="1205864" y="1075689"/>
                </a:lnTo>
                <a:lnTo>
                  <a:pt x="1257299" y="1076325"/>
                </a:lnTo>
                <a:lnTo>
                  <a:pt x="1308099" y="1077595"/>
                </a:lnTo>
                <a:lnTo>
                  <a:pt x="1359535" y="1080135"/>
                </a:lnTo>
                <a:lnTo>
                  <a:pt x="1410335" y="1083310"/>
                </a:lnTo>
                <a:lnTo>
                  <a:pt x="1462405" y="1089025"/>
                </a:lnTo>
                <a:lnTo>
                  <a:pt x="1514474" y="1095375"/>
                </a:lnTo>
                <a:lnTo>
                  <a:pt x="1566544" y="1102995"/>
                </a:lnTo>
                <a:lnTo>
                  <a:pt x="1618614" y="1111250"/>
                </a:lnTo>
                <a:lnTo>
                  <a:pt x="1876424" y="1158875"/>
                </a:lnTo>
                <a:lnTo>
                  <a:pt x="1926589" y="1166495"/>
                </a:lnTo>
                <a:lnTo>
                  <a:pt x="1976119" y="1172210"/>
                </a:lnTo>
                <a:lnTo>
                  <a:pt x="2025649" y="1174750"/>
                </a:lnTo>
                <a:lnTo>
                  <a:pt x="2075180" y="1176020"/>
                </a:lnTo>
                <a:lnTo>
                  <a:pt x="2124710" y="1174750"/>
                </a:lnTo>
                <a:lnTo>
                  <a:pt x="2174240" y="1171575"/>
                </a:lnTo>
                <a:lnTo>
                  <a:pt x="2223769" y="1166495"/>
                </a:lnTo>
                <a:lnTo>
                  <a:pt x="2263774" y="1160779"/>
                </a:lnTo>
                <a:lnTo>
                  <a:pt x="2263774" y="27304"/>
                </a:lnTo>
                <a:lnTo>
                  <a:pt x="2239644" y="27939"/>
                </a:lnTo>
                <a:lnTo>
                  <a:pt x="2207260" y="29845"/>
                </a:lnTo>
                <a:lnTo>
                  <a:pt x="2174874" y="33020"/>
                </a:lnTo>
                <a:lnTo>
                  <a:pt x="2142490" y="34925"/>
                </a:lnTo>
                <a:lnTo>
                  <a:pt x="2110105" y="34925"/>
                </a:lnTo>
                <a:lnTo>
                  <a:pt x="2058035" y="31750"/>
                </a:lnTo>
                <a:lnTo>
                  <a:pt x="2005964" y="27939"/>
                </a:lnTo>
                <a:lnTo>
                  <a:pt x="1798955" y="12064"/>
                </a:lnTo>
                <a:lnTo>
                  <a:pt x="1746885" y="8254"/>
                </a:lnTo>
                <a:lnTo>
                  <a:pt x="1694814" y="5079"/>
                </a:lnTo>
                <a:lnTo>
                  <a:pt x="1642744" y="2539"/>
                </a:lnTo>
                <a:lnTo>
                  <a:pt x="1590674" y="635"/>
                </a:lnTo>
                <a:lnTo>
                  <a:pt x="1541780" y="0"/>
                </a:lnTo>
                <a:close/>
              </a:path>
            </a:pathLst>
          </a:custGeom>
          <a:solidFill>
            <a:srgbClr val="f9e7d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bg object 17"/>
          <p:cNvSpPr/>
          <p:nvPr/>
        </p:nvSpPr>
        <p:spPr>
          <a:xfrm>
            <a:off x="5630040" y="6211080"/>
            <a:ext cx="1839960" cy="1650600"/>
          </a:xfrm>
          <a:custGeom>
            <a:avLst/>
            <a:gdLst/>
            <a:ahLst/>
            <a:rect l="l" t="t" r="r" b="b"/>
            <a:pathLst>
              <a:path w="1840229" h="1651000">
                <a:moveTo>
                  <a:pt x="1330960" y="558164"/>
                </a:moveTo>
                <a:lnTo>
                  <a:pt x="433704" y="558164"/>
                </a:lnTo>
                <a:lnTo>
                  <a:pt x="433577" y="567054"/>
                </a:lnTo>
                <a:lnTo>
                  <a:pt x="432435" y="578485"/>
                </a:lnTo>
                <a:lnTo>
                  <a:pt x="430529" y="583564"/>
                </a:lnTo>
                <a:lnTo>
                  <a:pt x="428625" y="607695"/>
                </a:lnTo>
                <a:lnTo>
                  <a:pt x="427989" y="629920"/>
                </a:lnTo>
                <a:lnTo>
                  <a:pt x="428625" y="651510"/>
                </a:lnTo>
                <a:lnTo>
                  <a:pt x="430529" y="671195"/>
                </a:lnTo>
                <a:lnTo>
                  <a:pt x="430529" y="739775"/>
                </a:lnTo>
                <a:lnTo>
                  <a:pt x="429894" y="782320"/>
                </a:lnTo>
                <a:lnTo>
                  <a:pt x="429260" y="830579"/>
                </a:lnTo>
                <a:lnTo>
                  <a:pt x="427354" y="878839"/>
                </a:lnTo>
                <a:lnTo>
                  <a:pt x="426085" y="923289"/>
                </a:lnTo>
                <a:lnTo>
                  <a:pt x="422910" y="963929"/>
                </a:lnTo>
                <a:lnTo>
                  <a:pt x="414019" y="1034414"/>
                </a:lnTo>
                <a:lnTo>
                  <a:pt x="412114" y="1042035"/>
                </a:lnTo>
                <a:lnTo>
                  <a:pt x="409575" y="1056639"/>
                </a:lnTo>
                <a:lnTo>
                  <a:pt x="407669" y="1063625"/>
                </a:lnTo>
                <a:lnTo>
                  <a:pt x="405129" y="1069339"/>
                </a:lnTo>
                <a:lnTo>
                  <a:pt x="403225" y="1075689"/>
                </a:lnTo>
                <a:lnTo>
                  <a:pt x="398144" y="1089660"/>
                </a:lnTo>
                <a:lnTo>
                  <a:pt x="393700" y="1096645"/>
                </a:lnTo>
                <a:lnTo>
                  <a:pt x="382269" y="1115695"/>
                </a:lnTo>
                <a:lnTo>
                  <a:pt x="342900" y="1154429"/>
                </a:lnTo>
                <a:lnTo>
                  <a:pt x="304164" y="1172210"/>
                </a:lnTo>
                <a:lnTo>
                  <a:pt x="291464" y="1174114"/>
                </a:lnTo>
                <a:lnTo>
                  <a:pt x="251460" y="1184910"/>
                </a:lnTo>
                <a:lnTo>
                  <a:pt x="214629" y="1202689"/>
                </a:lnTo>
                <a:lnTo>
                  <a:pt x="180975" y="1227454"/>
                </a:lnTo>
                <a:lnTo>
                  <a:pt x="152400" y="1258570"/>
                </a:lnTo>
                <a:lnTo>
                  <a:pt x="130175" y="1289685"/>
                </a:lnTo>
                <a:lnTo>
                  <a:pt x="113664" y="1325245"/>
                </a:lnTo>
                <a:lnTo>
                  <a:pt x="102869" y="1362710"/>
                </a:lnTo>
                <a:lnTo>
                  <a:pt x="97154" y="1401445"/>
                </a:lnTo>
                <a:lnTo>
                  <a:pt x="99694" y="1447800"/>
                </a:lnTo>
                <a:lnTo>
                  <a:pt x="111125" y="1493520"/>
                </a:lnTo>
                <a:lnTo>
                  <a:pt x="130810" y="1536065"/>
                </a:lnTo>
                <a:lnTo>
                  <a:pt x="158750" y="1573530"/>
                </a:lnTo>
                <a:lnTo>
                  <a:pt x="195579" y="1605915"/>
                </a:lnTo>
                <a:lnTo>
                  <a:pt x="236854" y="1630680"/>
                </a:lnTo>
                <a:lnTo>
                  <a:pt x="281304" y="1645920"/>
                </a:lnTo>
                <a:lnTo>
                  <a:pt x="327025" y="1651000"/>
                </a:lnTo>
                <a:lnTo>
                  <a:pt x="349885" y="1651000"/>
                </a:lnTo>
                <a:lnTo>
                  <a:pt x="386079" y="1647190"/>
                </a:lnTo>
                <a:lnTo>
                  <a:pt x="405764" y="1644015"/>
                </a:lnTo>
                <a:lnTo>
                  <a:pt x="427354" y="1638300"/>
                </a:lnTo>
                <a:lnTo>
                  <a:pt x="434975" y="1635760"/>
                </a:lnTo>
                <a:lnTo>
                  <a:pt x="443229" y="1633220"/>
                </a:lnTo>
                <a:lnTo>
                  <a:pt x="450214" y="1630680"/>
                </a:lnTo>
                <a:lnTo>
                  <a:pt x="456564" y="1628140"/>
                </a:lnTo>
                <a:lnTo>
                  <a:pt x="459739" y="1628140"/>
                </a:lnTo>
                <a:lnTo>
                  <a:pt x="505460" y="1611630"/>
                </a:lnTo>
                <a:lnTo>
                  <a:pt x="553719" y="1589405"/>
                </a:lnTo>
                <a:lnTo>
                  <a:pt x="600710" y="1562100"/>
                </a:lnTo>
                <a:lnTo>
                  <a:pt x="621029" y="1547495"/>
                </a:lnTo>
                <a:lnTo>
                  <a:pt x="640714" y="1534160"/>
                </a:lnTo>
                <a:lnTo>
                  <a:pt x="684529" y="1496695"/>
                </a:lnTo>
                <a:lnTo>
                  <a:pt x="718185" y="1462405"/>
                </a:lnTo>
                <a:lnTo>
                  <a:pt x="737869" y="1437005"/>
                </a:lnTo>
                <a:lnTo>
                  <a:pt x="756285" y="1415415"/>
                </a:lnTo>
                <a:lnTo>
                  <a:pt x="772160" y="1395095"/>
                </a:lnTo>
                <a:lnTo>
                  <a:pt x="786764" y="1375410"/>
                </a:lnTo>
                <a:lnTo>
                  <a:pt x="799464" y="1355725"/>
                </a:lnTo>
                <a:lnTo>
                  <a:pt x="803910" y="1349375"/>
                </a:lnTo>
                <a:lnTo>
                  <a:pt x="808989" y="1339850"/>
                </a:lnTo>
                <a:lnTo>
                  <a:pt x="814069" y="1327785"/>
                </a:lnTo>
                <a:lnTo>
                  <a:pt x="818514" y="1313815"/>
                </a:lnTo>
                <a:lnTo>
                  <a:pt x="836294" y="1292860"/>
                </a:lnTo>
                <a:lnTo>
                  <a:pt x="861060" y="1285240"/>
                </a:lnTo>
                <a:lnTo>
                  <a:pt x="1331594" y="1285240"/>
                </a:lnTo>
                <a:lnTo>
                  <a:pt x="1336039" y="1275080"/>
                </a:lnTo>
                <a:lnTo>
                  <a:pt x="1343660" y="1245235"/>
                </a:lnTo>
                <a:lnTo>
                  <a:pt x="1346199" y="1214120"/>
                </a:lnTo>
                <a:lnTo>
                  <a:pt x="1344930" y="1183004"/>
                </a:lnTo>
                <a:lnTo>
                  <a:pt x="1339849" y="1151254"/>
                </a:lnTo>
                <a:lnTo>
                  <a:pt x="1339849" y="1001395"/>
                </a:lnTo>
                <a:lnTo>
                  <a:pt x="1339214" y="951864"/>
                </a:lnTo>
                <a:lnTo>
                  <a:pt x="1336674" y="852804"/>
                </a:lnTo>
                <a:lnTo>
                  <a:pt x="1336039" y="804545"/>
                </a:lnTo>
                <a:lnTo>
                  <a:pt x="1336039" y="676910"/>
                </a:lnTo>
                <a:lnTo>
                  <a:pt x="1334769" y="645795"/>
                </a:lnTo>
                <a:lnTo>
                  <a:pt x="1332864" y="615950"/>
                </a:lnTo>
                <a:lnTo>
                  <a:pt x="1332864" y="589914"/>
                </a:lnTo>
                <a:lnTo>
                  <a:pt x="1330960" y="558164"/>
                </a:lnTo>
                <a:close/>
                <a:moveTo>
                  <a:pt x="1331594" y="1285240"/>
                </a:moveTo>
                <a:lnTo>
                  <a:pt x="861060" y="1285240"/>
                </a:lnTo>
                <a:lnTo>
                  <a:pt x="886460" y="1290955"/>
                </a:lnTo>
                <a:lnTo>
                  <a:pt x="906144" y="1310640"/>
                </a:lnTo>
                <a:lnTo>
                  <a:pt x="934085" y="1353185"/>
                </a:lnTo>
                <a:lnTo>
                  <a:pt x="970280" y="1388745"/>
                </a:lnTo>
                <a:lnTo>
                  <a:pt x="1013460" y="1414780"/>
                </a:lnTo>
                <a:lnTo>
                  <a:pt x="1061719" y="1431290"/>
                </a:lnTo>
                <a:lnTo>
                  <a:pt x="1113155" y="1437005"/>
                </a:lnTo>
                <a:lnTo>
                  <a:pt x="1141730" y="1435100"/>
                </a:lnTo>
                <a:lnTo>
                  <a:pt x="1196339" y="1421765"/>
                </a:lnTo>
                <a:lnTo>
                  <a:pt x="1261110" y="1385570"/>
                </a:lnTo>
                <a:lnTo>
                  <a:pt x="1292860" y="1353820"/>
                </a:lnTo>
                <a:lnTo>
                  <a:pt x="1318260" y="1316355"/>
                </a:lnTo>
                <a:lnTo>
                  <a:pt x="1331594" y="1285240"/>
                </a:lnTo>
                <a:close/>
                <a:moveTo>
                  <a:pt x="1611630" y="0"/>
                </a:moveTo>
                <a:lnTo>
                  <a:pt x="1608455" y="0"/>
                </a:lnTo>
                <a:lnTo>
                  <a:pt x="1593849" y="635"/>
                </a:lnTo>
                <a:lnTo>
                  <a:pt x="1579244" y="1904"/>
                </a:lnTo>
                <a:lnTo>
                  <a:pt x="1564639" y="3810"/>
                </a:lnTo>
                <a:lnTo>
                  <a:pt x="1550035" y="6350"/>
                </a:lnTo>
                <a:lnTo>
                  <a:pt x="1539239" y="8889"/>
                </a:lnTo>
                <a:lnTo>
                  <a:pt x="1526539" y="10795"/>
                </a:lnTo>
                <a:lnTo>
                  <a:pt x="1512569" y="12064"/>
                </a:lnTo>
                <a:lnTo>
                  <a:pt x="1497964" y="12700"/>
                </a:lnTo>
                <a:lnTo>
                  <a:pt x="1490980" y="13335"/>
                </a:lnTo>
                <a:lnTo>
                  <a:pt x="1476374" y="15875"/>
                </a:lnTo>
                <a:lnTo>
                  <a:pt x="1468755" y="15875"/>
                </a:lnTo>
                <a:lnTo>
                  <a:pt x="1327785" y="31114"/>
                </a:lnTo>
                <a:lnTo>
                  <a:pt x="1171574" y="43814"/>
                </a:lnTo>
                <a:lnTo>
                  <a:pt x="1064894" y="49529"/>
                </a:lnTo>
                <a:lnTo>
                  <a:pt x="955039" y="53975"/>
                </a:lnTo>
                <a:lnTo>
                  <a:pt x="899794" y="55245"/>
                </a:lnTo>
                <a:lnTo>
                  <a:pt x="850264" y="57150"/>
                </a:lnTo>
                <a:lnTo>
                  <a:pt x="638175" y="58420"/>
                </a:lnTo>
                <a:lnTo>
                  <a:pt x="616585" y="58420"/>
                </a:lnTo>
                <a:lnTo>
                  <a:pt x="594994" y="59689"/>
                </a:lnTo>
                <a:lnTo>
                  <a:pt x="572769" y="61595"/>
                </a:lnTo>
                <a:lnTo>
                  <a:pt x="540385" y="61595"/>
                </a:lnTo>
                <a:lnTo>
                  <a:pt x="528954" y="62229"/>
                </a:lnTo>
                <a:lnTo>
                  <a:pt x="508000" y="64135"/>
                </a:lnTo>
                <a:lnTo>
                  <a:pt x="498475" y="64770"/>
                </a:lnTo>
                <a:lnTo>
                  <a:pt x="462914" y="64770"/>
                </a:lnTo>
                <a:lnTo>
                  <a:pt x="445769" y="65404"/>
                </a:lnTo>
                <a:lnTo>
                  <a:pt x="428625" y="66675"/>
                </a:lnTo>
                <a:lnTo>
                  <a:pt x="412114" y="69214"/>
                </a:lnTo>
                <a:lnTo>
                  <a:pt x="394969" y="71120"/>
                </a:lnTo>
                <a:lnTo>
                  <a:pt x="387985" y="71754"/>
                </a:lnTo>
                <a:lnTo>
                  <a:pt x="375919" y="74295"/>
                </a:lnTo>
                <a:lnTo>
                  <a:pt x="368935" y="74295"/>
                </a:lnTo>
                <a:lnTo>
                  <a:pt x="337185" y="78104"/>
                </a:lnTo>
                <a:lnTo>
                  <a:pt x="320039" y="80645"/>
                </a:lnTo>
                <a:lnTo>
                  <a:pt x="300989" y="84454"/>
                </a:lnTo>
                <a:lnTo>
                  <a:pt x="281939" y="90804"/>
                </a:lnTo>
                <a:lnTo>
                  <a:pt x="259079" y="95250"/>
                </a:lnTo>
                <a:lnTo>
                  <a:pt x="191135" y="106679"/>
                </a:lnTo>
                <a:lnTo>
                  <a:pt x="144779" y="120650"/>
                </a:lnTo>
                <a:lnTo>
                  <a:pt x="104139" y="142875"/>
                </a:lnTo>
                <a:lnTo>
                  <a:pt x="68579" y="173354"/>
                </a:lnTo>
                <a:lnTo>
                  <a:pt x="38735" y="210820"/>
                </a:lnTo>
                <a:lnTo>
                  <a:pt x="16510" y="254000"/>
                </a:lnTo>
                <a:lnTo>
                  <a:pt x="3175" y="300989"/>
                </a:lnTo>
                <a:lnTo>
                  <a:pt x="0" y="348614"/>
                </a:lnTo>
                <a:lnTo>
                  <a:pt x="6350" y="395604"/>
                </a:lnTo>
                <a:lnTo>
                  <a:pt x="22225" y="440689"/>
                </a:lnTo>
                <a:lnTo>
                  <a:pt x="45085" y="481329"/>
                </a:lnTo>
                <a:lnTo>
                  <a:pt x="74929" y="516254"/>
                </a:lnTo>
                <a:lnTo>
                  <a:pt x="110489" y="544195"/>
                </a:lnTo>
                <a:lnTo>
                  <a:pt x="151129" y="565785"/>
                </a:lnTo>
                <a:lnTo>
                  <a:pt x="195579" y="579120"/>
                </a:lnTo>
                <a:lnTo>
                  <a:pt x="242569" y="583564"/>
                </a:lnTo>
                <a:lnTo>
                  <a:pt x="267335" y="583564"/>
                </a:lnTo>
                <a:lnTo>
                  <a:pt x="279400" y="582295"/>
                </a:lnTo>
                <a:lnTo>
                  <a:pt x="291464" y="580389"/>
                </a:lnTo>
                <a:lnTo>
                  <a:pt x="359410" y="567054"/>
                </a:lnTo>
                <a:lnTo>
                  <a:pt x="382269" y="564514"/>
                </a:lnTo>
                <a:lnTo>
                  <a:pt x="398144" y="561339"/>
                </a:lnTo>
                <a:lnTo>
                  <a:pt x="405764" y="559435"/>
                </a:lnTo>
                <a:lnTo>
                  <a:pt x="414654" y="558164"/>
                </a:lnTo>
                <a:lnTo>
                  <a:pt x="1330960" y="558164"/>
                </a:lnTo>
                <a:lnTo>
                  <a:pt x="1330324" y="538479"/>
                </a:lnTo>
                <a:lnTo>
                  <a:pt x="1329689" y="512445"/>
                </a:lnTo>
                <a:lnTo>
                  <a:pt x="1461135" y="499745"/>
                </a:lnTo>
                <a:lnTo>
                  <a:pt x="1546860" y="489585"/>
                </a:lnTo>
                <a:lnTo>
                  <a:pt x="1559560" y="487679"/>
                </a:lnTo>
                <a:lnTo>
                  <a:pt x="1572260" y="485139"/>
                </a:lnTo>
                <a:lnTo>
                  <a:pt x="1585594" y="483870"/>
                </a:lnTo>
                <a:lnTo>
                  <a:pt x="1598294" y="483235"/>
                </a:lnTo>
                <a:lnTo>
                  <a:pt x="1604644" y="483235"/>
                </a:lnTo>
                <a:lnTo>
                  <a:pt x="1618614" y="480695"/>
                </a:lnTo>
                <a:lnTo>
                  <a:pt x="1693544" y="458470"/>
                </a:lnTo>
                <a:lnTo>
                  <a:pt x="1765299" y="411479"/>
                </a:lnTo>
                <a:lnTo>
                  <a:pt x="1802130" y="366395"/>
                </a:lnTo>
                <a:lnTo>
                  <a:pt x="1824355" y="323214"/>
                </a:lnTo>
                <a:lnTo>
                  <a:pt x="1836419" y="278129"/>
                </a:lnTo>
                <a:lnTo>
                  <a:pt x="1840230" y="231775"/>
                </a:lnTo>
                <a:lnTo>
                  <a:pt x="1834514" y="184785"/>
                </a:lnTo>
                <a:lnTo>
                  <a:pt x="1821814" y="147320"/>
                </a:lnTo>
                <a:lnTo>
                  <a:pt x="1804035" y="112395"/>
                </a:lnTo>
                <a:lnTo>
                  <a:pt x="1781174" y="81914"/>
                </a:lnTo>
                <a:lnTo>
                  <a:pt x="1753869" y="55245"/>
                </a:lnTo>
                <a:lnTo>
                  <a:pt x="1722119" y="33020"/>
                </a:lnTo>
                <a:lnTo>
                  <a:pt x="1687194" y="16510"/>
                </a:lnTo>
                <a:lnTo>
                  <a:pt x="1649730" y="5079"/>
                </a:lnTo>
                <a:lnTo>
                  <a:pt x="1611630" y="0"/>
                </a:lnTo>
                <a:close/>
              </a:path>
            </a:pathLst>
          </a:custGeom>
          <a:solidFill>
            <a:srgbClr val="ca8a33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bg object 18"/>
          <p:cNvSpPr/>
          <p:nvPr/>
        </p:nvSpPr>
        <p:spPr>
          <a:xfrm>
            <a:off x="5772960" y="6353640"/>
            <a:ext cx="1560600" cy="1361880"/>
          </a:xfrm>
          <a:custGeom>
            <a:avLst/>
            <a:gdLst/>
            <a:ahLst/>
            <a:rect l="l" t="t" r="r" b="b"/>
            <a:pathLst>
              <a:path w="1560829" h="1362075">
                <a:moveTo>
                  <a:pt x="646429" y="255904"/>
                </a:moveTo>
                <a:lnTo>
                  <a:pt x="447039" y="255904"/>
                </a:lnTo>
                <a:lnTo>
                  <a:pt x="443864" y="278129"/>
                </a:lnTo>
                <a:lnTo>
                  <a:pt x="440689" y="301625"/>
                </a:lnTo>
                <a:lnTo>
                  <a:pt x="438150" y="324485"/>
                </a:lnTo>
                <a:lnTo>
                  <a:pt x="436879" y="346710"/>
                </a:lnTo>
                <a:lnTo>
                  <a:pt x="434975" y="371475"/>
                </a:lnTo>
                <a:lnTo>
                  <a:pt x="432435" y="395604"/>
                </a:lnTo>
                <a:lnTo>
                  <a:pt x="431164" y="419735"/>
                </a:lnTo>
                <a:lnTo>
                  <a:pt x="430529" y="443864"/>
                </a:lnTo>
                <a:lnTo>
                  <a:pt x="429260" y="468629"/>
                </a:lnTo>
                <a:lnTo>
                  <a:pt x="429260" y="492760"/>
                </a:lnTo>
                <a:lnTo>
                  <a:pt x="430529" y="541654"/>
                </a:lnTo>
                <a:lnTo>
                  <a:pt x="430529" y="589914"/>
                </a:lnTo>
                <a:lnTo>
                  <a:pt x="429260" y="687704"/>
                </a:lnTo>
                <a:lnTo>
                  <a:pt x="427354" y="735964"/>
                </a:lnTo>
                <a:lnTo>
                  <a:pt x="426719" y="780414"/>
                </a:lnTo>
                <a:lnTo>
                  <a:pt x="424814" y="825500"/>
                </a:lnTo>
                <a:lnTo>
                  <a:pt x="420369" y="869950"/>
                </a:lnTo>
                <a:lnTo>
                  <a:pt x="414654" y="914400"/>
                </a:lnTo>
                <a:lnTo>
                  <a:pt x="404494" y="953770"/>
                </a:lnTo>
                <a:lnTo>
                  <a:pt x="401954" y="965835"/>
                </a:lnTo>
                <a:lnTo>
                  <a:pt x="385444" y="1005204"/>
                </a:lnTo>
                <a:lnTo>
                  <a:pt x="359410" y="1047750"/>
                </a:lnTo>
                <a:lnTo>
                  <a:pt x="316864" y="1094105"/>
                </a:lnTo>
                <a:lnTo>
                  <a:pt x="281939" y="1125220"/>
                </a:lnTo>
                <a:lnTo>
                  <a:pt x="238125" y="1149350"/>
                </a:lnTo>
                <a:lnTo>
                  <a:pt x="223519" y="1154430"/>
                </a:lnTo>
                <a:lnTo>
                  <a:pt x="211454" y="1158875"/>
                </a:lnTo>
                <a:lnTo>
                  <a:pt x="186054" y="1165225"/>
                </a:lnTo>
                <a:lnTo>
                  <a:pt x="171450" y="1167765"/>
                </a:lnTo>
                <a:lnTo>
                  <a:pt x="142239" y="1178560"/>
                </a:lnTo>
                <a:lnTo>
                  <a:pt x="118744" y="1199515"/>
                </a:lnTo>
                <a:lnTo>
                  <a:pt x="102869" y="1227455"/>
                </a:lnTo>
                <a:lnTo>
                  <a:pt x="97154" y="1258570"/>
                </a:lnTo>
                <a:lnTo>
                  <a:pt x="99060" y="1277620"/>
                </a:lnTo>
                <a:lnTo>
                  <a:pt x="112394" y="1313815"/>
                </a:lnTo>
                <a:lnTo>
                  <a:pt x="153669" y="1351915"/>
                </a:lnTo>
                <a:lnTo>
                  <a:pt x="191135" y="1362075"/>
                </a:lnTo>
                <a:lnTo>
                  <a:pt x="238125" y="1356360"/>
                </a:lnTo>
                <a:lnTo>
                  <a:pt x="252729" y="1352550"/>
                </a:lnTo>
                <a:lnTo>
                  <a:pt x="259714" y="1350645"/>
                </a:lnTo>
                <a:lnTo>
                  <a:pt x="271779" y="1348105"/>
                </a:lnTo>
                <a:lnTo>
                  <a:pt x="278764" y="1346200"/>
                </a:lnTo>
                <a:lnTo>
                  <a:pt x="297179" y="1339850"/>
                </a:lnTo>
                <a:lnTo>
                  <a:pt x="315594" y="1332865"/>
                </a:lnTo>
                <a:lnTo>
                  <a:pt x="334010" y="1324610"/>
                </a:lnTo>
                <a:lnTo>
                  <a:pt x="353060" y="1316990"/>
                </a:lnTo>
                <a:lnTo>
                  <a:pt x="386714" y="1296670"/>
                </a:lnTo>
                <a:lnTo>
                  <a:pt x="427989" y="1266825"/>
                </a:lnTo>
                <a:lnTo>
                  <a:pt x="456564" y="1238885"/>
                </a:lnTo>
                <a:lnTo>
                  <a:pt x="466089" y="1229360"/>
                </a:lnTo>
                <a:lnTo>
                  <a:pt x="475614" y="1219200"/>
                </a:lnTo>
                <a:lnTo>
                  <a:pt x="484504" y="1208405"/>
                </a:lnTo>
                <a:lnTo>
                  <a:pt x="492125" y="1196975"/>
                </a:lnTo>
                <a:lnTo>
                  <a:pt x="504189" y="1181735"/>
                </a:lnTo>
                <a:lnTo>
                  <a:pt x="528319" y="1149985"/>
                </a:lnTo>
                <a:lnTo>
                  <a:pt x="540385" y="1135380"/>
                </a:lnTo>
                <a:lnTo>
                  <a:pt x="549910" y="1120140"/>
                </a:lnTo>
                <a:lnTo>
                  <a:pt x="572769" y="1069975"/>
                </a:lnTo>
                <a:lnTo>
                  <a:pt x="594360" y="1005204"/>
                </a:lnTo>
                <a:lnTo>
                  <a:pt x="608329" y="937260"/>
                </a:lnTo>
                <a:lnTo>
                  <a:pt x="615314" y="890270"/>
                </a:lnTo>
                <a:lnTo>
                  <a:pt x="619760" y="843914"/>
                </a:lnTo>
                <a:lnTo>
                  <a:pt x="622935" y="796289"/>
                </a:lnTo>
                <a:lnTo>
                  <a:pt x="624204" y="748664"/>
                </a:lnTo>
                <a:lnTo>
                  <a:pt x="624839" y="713739"/>
                </a:lnTo>
                <a:lnTo>
                  <a:pt x="624839" y="460375"/>
                </a:lnTo>
                <a:lnTo>
                  <a:pt x="625475" y="433070"/>
                </a:lnTo>
                <a:lnTo>
                  <a:pt x="627379" y="405129"/>
                </a:lnTo>
                <a:lnTo>
                  <a:pt x="629919" y="375920"/>
                </a:lnTo>
                <a:lnTo>
                  <a:pt x="634364" y="346710"/>
                </a:lnTo>
                <a:lnTo>
                  <a:pt x="639444" y="298450"/>
                </a:lnTo>
                <a:lnTo>
                  <a:pt x="643254" y="273685"/>
                </a:lnTo>
                <a:lnTo>
                  <a:pt x="646429" y="255904"/>
                </a:lnTo>
                <a:close/>
                <a:moveTo>
                  <a:pt x="1042669" y="243204"/>
                </a:moveTo>
                <a:lnTo>
                  <a:pt x="861060" y="243204"/>
                </a:lnTo>
                <a:lnTo>
                  <a:pt x="861118" y="259079"/>
                </a:lnTo>
                <a:lnTo>
                  <a:pt x="870585" y="463550"/>
                </a:lnTo>
                <a:lnTo>
                  <a:pt x="872489" y="511810"/>
                </a:lnTo>
                <a:lnTo>
                  <a:pt x="873760" y="607060"/>
                </a:lnTo>
                <a:lnTo>
                  <a:pt x="873760" y="655320"/>
                </a:lnTo>
                <a:lnTo>
                  <a:pt x="874394" y="706120"/>
                </a:lnTo>
                <a:lnTo>
                  <a:pt x="876316" y="810895"/>
                </a:lnTo>
                <a:lnTo>
                  <a:pt x="876935" y="859154"/>
                </a:lnTo>
                <a:lnTo>
                  <a:pt x="876935" y="998854"/>
                </a:lnTo>
                <a:lnTo>
                  <a:pt x="877569" y="1024889"/>
                </a:lnTo>
                <a:lnTo>
                  <a:pt x="886460" y="1075054"/>
                </a:lnTo>
                <a:lnTo>
                  <a:pt x="919480" y="1127760"/>
                </a:lnTo>
                <a:lnTo>
                  <a:pt x="985519" y="1148080"/>
                </a:lnTo>
                <a:lnTo>
                  <a:pt x="1019174" y="1138555"/>
                </a:lnTo>
                <a:lnTo>
                  <a:pt x="1057910" y="1102995"/>
                </a:lnTo>
                <a:lnTo>
                  <a:pt x="1069339" y="1057275"/>
                </a:lnTo>
                <a:lnTo>
                  <a:pt x="1068069" y="1042670"/>
                </a:lnTo>
                <a:lnTo>
                  <a:pt x="1064894" y="1028064"/>
                </a:lnTo>
                <a:lnTo>
                  <a:pt x="1062989" y="986154"/>
                </a:lnTo>
                <a:lnTo>
                  <a:pt x="1061719" y="943610"/>
                </a:lnTo>
                <a:lnTo>
                  <a:pt x="1061719" y="859154"/>
                </a:lnTo>
                <a:lnTo>
                  <a:pt x="1061085" y="810895"/>
                </a:lnTo>
                <a:lnTo>
                  <a:pt x="1058544" y="713739"/>
                </a:lnTo>
                <a:lnTo>
                  <a:pt x="1057910" y="617854"/>
                </a:lnTo>
                <a:lnTo>
                  <a:pt x="1055369" y="523239"/>
                </a:lnTo>
                <a:lnTo>
                  <a:pt x="1054735" y="476885"/>
                </a:lnTo>
                <a:lnTo>
                  <a:pt x="1052830" y="424814"/>
                </a:lnTo>
                <a:lnTo>
                  <a:pt x="1047749" y="324485"/>
                </a:lnTo>
                <a:lnTo>
                  <a:pt x="1045210" y="269239"/>
                </a:lnTo>
                <a:lnTo>
                  <a:pt x="1044574" y="261620"/>
                </a:lnTo>
                <a:lnTo>
                  <a:pt x="1042669" y="244475"/>
                </a:lnTo>
                <a:lnTo>
                  <a:pt x="1042669" y="243204"/>
                </a:lnTo>
                <a:close/>
                <a:moveTo>
                  <a:pt x="1469389" y="0"/>
                </a:moveTo>
                <a:lnTo>
                  <a:pt x="1456055" y="0"/>
                </a:lnTo>
                <a:lnTo>
                  <a:pt x="1450339" y="1270"/>
                </a:lnTo>
                <a:lnTo>
                  <a:pt x="1443355" y="3175"/>
                </a:lnTo>
                <a:lnTo>
                  <a:pt x="1419224" y="8889"/>
                </a:lnTo>
                <a:lnTo>
                  <a:pt x="1394460" y="12064"/>
                </a:lnTo>
                <a:lnTo>
                  <a:pt x="1346199" y="15875"/>
                </a:lnTo>
                <a:lnTo>
                  <a:pt x="1200785" y="30479"/>
                </a:lnTo>
                <a:lnTo>
                  <a:pt x="1103630" y="38100"/>
                </a:lnTo>
                <a:lnTo>
                  <a:pt x="958214" y="46354"/>
                </a:lnTo>
                <a:lnTo>
                  <a:pt x="763905" y="55245"/>
                </a:lnTo>
                <a:lnTo>
                  <a:pt x="715010" y="56514"/>
                </a:lnTo>
                <a:lnTo>
                  <a:pt x="521335" y="58420"/>
                </a:lnTo>
                <a:lnTo>
                  <a:pt x="492125" y="58420"/>
                </a:lnTo>
                <a:lnTo>
                  <a:pt x="432435" y="60960"/>
                </a:lnTo>
                <a:lnTo>
                  <a:pt x="401319" y="61595"/>
                </a:lnTo>
                <a:lnTo>
                  <a:pt x="389254" y="62229"/>
                </a:lnTo>
                <a:lnTo>
                  <a:pt x="365125" y="64135"/>
                </a:lnTo>
                <a:lnTo>
                  <a:pt x="353060" y="64770"/>
                </a:lnTo>
                <a:lnTo>
                  <a:pt x="331469" y="66675"/>
                </a:lnTo>
                <a:lnTo>
                  <a:pt x="290194" y="69214"/>
                </a:lnTo>
                <a:lnTo>
                  <a:pt x="268604" y="71120"/>
                </a:lnTo>
                <a:lnTo>
                  <a:pt x="248919" y="74929"/>
                </a:lnTo>
                <a:lnTo>
                  <a:pt x="206375" y="80010"/>
                </a:lnTo>
                <a:lnTo>
                  <a:pt x="74929" y="103504"/>
                </a:lnTo>
                <a:lnTo>
                  <a:pt x="40004" y="119379"/>
                </a:lnTo>
                <a:lnTo>
                  <a:pt x="14604" y="147320"/>
                </a:lnTo>
                <a:lnTo>
                  <a:pt x="635" y="182879"/>
                </a:lnTo>
                <a:lnTo>
                  <a:pt x="0" y="220345"/>
                </a:lnTo>
                <a:lnTo>
                  <a:pt x="16510" y="255270"/>
                </a:lnTo>
                <a:lnTo>
                  <a:pt x="43814" y="280670"/>
                </a:lnTo>
                <a:lnTo>
                  <a:pt x="78739" y="294639"/>
                </a:lnTo>
                <a:lnTo>
                  <a:pt x="116839" y="295275"/>
                </a:lnTo>
                <a:lnTo>
                  <a:pt x="226694" y="275589"/>
                </a:lnTo>
                <a:lnTo>
                  <a:pt x="304164" y="266064"/>
                </a:lnTo>
                <a:lnTo>
                  <a:pt x="328294" y="263525"/>
                </a:lnTo>
                <a:lnTo>
                  <a:pt x="374650" y="259714"/>
                </a:lnTo>
                <a:lnTo>
                  <a:pt x="398144" y="259079"/>
                </a:lnTo>
                <a:lnTo>
                  <a:pt x="422275" y="259079"/>
                </a:lnTo>
                <a:lnTo>
                  <a:pt x="434975" y="257810"/>
                </a:lnTo>
                <a:lnTo>
                  <a:pt x="447039" y="255904"/>
                </a:lnTo>
                <a:lnTo>
                  <a:pt x="646429" y="255904"/>
                </a:lnTo>
                <a:lnTo>
                  <a:pt x="647064" y="249554"/>
                </a:lnTo>
                <a:lnTo>
                  <a:pt x="676275" y="249554"/>
                </a:lnTo>
                <a:lnTo>
                  <a:pt x="734694" y="248285"/>
                </a:lnTo>
                <a:lnTo>
                  <a:pt x="763905" y="246379"/>
                </a:lnTo>
                <a:lnTo>
                  <a:pt x="788035" y="245745"/>
                </a:lnTo>
                <a:lnTo>
                  <a:pt x="836930" y="243839"/>
                </a:lnTo>
                <a:lnTo>
                  <a:pt x="861060" y="243204"/>
                </a:lnTo>
                <a:lnTo>
                  <a:pt x="1042669" y="243204"/>
                </a:lnTo>
                <a:lnTo>
                  <a:pt x="1042035" y="236854"/>
                </a:lnTo>
                <a:lnTo>
                  <a:pt x="1233169" y="222250"/>
                </a:lnTo>
                <a:lnTo>
                  <a:pt x="1281430" y="217170"/>
                </a:lnTo>
                <a:lnTo>
                  <a:pt x="1336674" y="212089"/>
                </a:lnTo>
                <a:lnTo>
                  <a:pt x="1363980" y="208279"/>
                </a:lnTo>
                <a:lnTo>
                  <a:pt x="1403349" y="201929"/>
                </a:lnTo>
                <a:lnTo>
                  <a:pt x="1428114" y="199389"/>
                </a:lnTo>
                <a:lnTo>
                  <a:pt x="1476374" y="191770"/>
                </a:lnTo>
                <a:lnTo>
                  <a:pt x="1522730" y="171450"/>
                </a:lnTo>
                <a:lnTo>
                  <a:pt x="1554480" y="130175"/>
                </a:lnTo>
                <a:lnTo>
                  <a:pt x="1560830" y="93979"/>
                </a:lnTo>
                <a:lnTo>
                  <a:pt x="1559560" y="74295"/>
                </a:lnTo>
                <a:lnTo>
                  <a:pt x="1547494" y="45085"/>
                </a:lnTo>
                <a:lnTo>
                  <a:pt x="1526539" y="20954"/>
                </a:lnTo>
                <a:lnTo>
                  <a:pt x="1499869" y="5714"/>
                </a:lnTo>
                <a:lnTo>
                  <a:pt x="1469389" y="0"/>
                </a:lnTo>
                <a:close/>
              </a:path>
            </a:pathLst>
          </a:custGeom>
          <a:solidFill>
            <a:srgbClr val="fcbd77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bg object 19"/>
          <p:cNvSpPr/>
          <p:nvPr/>
        </p:nvSpPr>
        <p:spPr>
          <a:xfrm>
            <a:off x="6542280" y="3972600"/>
            <a:ext cx="1008000" cy="1944000"/>
          </a:xfrm>
          <a:custGeom>
            <a:avLst/>
            <a:gdLst/>
            <a:ahLst/>
            <a:rect l="l" t="t" r="r" b="b"/>
            <a:pathLst>
              <a:path w="1008379" h="1944370">
                <a:moveTo>
                  <a:pt x="936625" y="1215389"/>
                </a:moveTo>
                <a:lnTo>
                  <a:pt x="889635" y="1221104"/>
                </a:lnTo>
                <a:lnTo>
                  <a:pt x="844550" y="1232535"/>
                </a:lnTo>
                <a:lnTo>
                  <a:pt x="801370" y="1249679"/>
                </a:lnTo>
                <a:lnTo>
                  <a:pt x="758825" y="1272539"/>
                </a:lnTo>
                <a:lnTo>
                  <a:pt x="720725" y="1301114"/>
                </a:lnTo>
                <a:lnTo>
                  <a:pt x="686435" y="1333500"/>
                </a:lnTo>
                <a:lnTo>
                  <a:pt x="656590" y="1370329"/>
                </a:lnTo>
                <a:lnTo>
                  <a:pt x="630554" y="1412239"/>
                </a:lnTo>
                <a:lnTo>
                  <a:pt x="610870" y="1455420"/>
                </a:lnTo>
                <a:lnTo>
                  <a:pt x="596265" y="1499870"/>
                </a:lnTo>
                <a:lnTo>
                  <a:pt x="587375" y="1545589"/>
                </a:lnTo>
                <a:lnTo>
                  <a:pt x="584835" y="1593214"/>
                </a:lnTo>
                <a:lnTo>
                  <a:pt x="587375" y="1640839"/>
                </a:lnTo>
                <a:lnTo>
                  <a:pt x="595629" y="1686560"/>
                </a:lnTo>
                <a:lnTo>
                  <a:pt x="610235" y="1731010"/>
                </a:lnTo>
                <a:lnTo>
                  <a:pt x="631190" y="1773554"/>
                </a:lnTo>
                <a:lnTo>
                  <a:pt x="658495" y="1812289"/>
                </a:lnTo>
                <a:lnTo>
                  <a:pt x="690245" y="1847214"/>
                </a:lnTo>
                <a:lnTo>
                  <a:pt x="727075" y="1878329"/>
                </a:lnTo>
                <a:lnTo>
                  <a:pt x="767715" y="1903729"/>
                </a:lnTo>
                <a:lnTo>
                  <a:pt x="812800" y="1924050"/>
                </a:lnTo>
                <a:lnTo>
                  <a:pt x="857885" y="1937385"/>
                </a:lnTo>
                <a:lnTo>
                  <a:pt x="903604" y="1944370"/>
                </a:lnTo>
                <a:lnTo>
                  <a:pt x="950595" y="1944370"/>
                </a:lnTo>
                <a:lnTo>
                  <a:pt x="997585" y="1938654"/>
                </a:lnTo>
                <a:lnTo>
                  <a:pt x="1008379" y="1935479"/>
                </a:lnTo>
                <a:lnTo>
                  <a:pt x="1008379" y="1686560"/>
                </a:lnTo>
                <a:lnTo>
                  <a:pt x="930910" y="1686560"/>
                </a:lnTo>
                <a:lnTo>
                  <a:pt x="912495" y="1682750"/>
                </a:lnTo>
                <a:lnTo>
                  <a:pt x="875665" y="1663064"/>
                </a:lnTo>
                <a:lnTo>
                  <a:pt x="846454" y="1614170"/>
                </a:lnTo>
                <a:lnTo>
                  <a:pt x="844550" y="1593850"/>
                </a:lnTo>
                <a:lnTo>
                  <a:pt x="845820" y="1574164"/>
                </a:lnTo>
                <a:lnTo>
                  <a:pt x="859790" y="1536064"/>
                </a:lnTo>
                <a:lnTo>
                  <a:pt x="884554" y="1502410"/>
                </a:lnTo>
                <a:lnTo>
                  <a:pt x="918210" y="1480820"/>
                </a:lnTo>
                <a:lnTo>
                  <a:pt x="956945" y="1474470"/>
                </a:lnTo>
                <a:lnTo>
                  <a:pt x="1008379" y="1474470"/>
                </a:lnTo>
                <a:lnTo>
                  <a:pt x="1008379" y="1219835"/>
                </a:lnTo>
                <a:lnTo>
                  <a:pt x="983615" y="1216025"/>
                </a:lnTo>
                <a:lnTo>
                  <a:pt x="936625" y="1215389"/>
                </a:lnTo>
                <a:close/>
                <a:moveTo>
                  <a:pt x="1008379" y="1652904"/>
                </a:moveTo>
                <a:lnTo>
                  <a:pt x="968375" y="1680210"/>
                </a:lnTo>
                <a:lnTo>
                  <a:pt x="930910" y="1686560"/>
                </a:lnTo>
                <a:lnTo>
                  <a:pt x="1008379" y="1686560"/>
                </a:lnTo>
                <a:lnTo>
                  <a:pt x="1008379" y="1652904"/>
                </a:lnTo>
                <a:close/>
                <a:moveTo>
                  <a:pt x="1008379" y="707389"/>
                </a:moveTo>
                <a:lnTo>
                  <a:pt x="157479" y="1235710"/>
                </a:lnTo>
                <a:lnTo>
                  <a:pt x="103504" y="1268095"/>
                </a:lnTo>
                <a:lnTo>
                  <a:pt x="81915" y="1281429"/>
                </a:lnTo>
                <a:lnTo>
                  <a:pt x="49529" y="1305560"/>
                </a:lnTo>
                <a:lnTo>
                  <a:pt x="24765" y="1334770"/>
                </a:lnTo>
                <a:lnTo>
                  <a:pt x="4445" y="1374775"/>
                </a:lnTo>
                <a:lnTo>
                  <a:pt x="0" y="1398904"/>
                </a:lnTo>
                <a:lnTo>
                  <a:pt x="0" y="1423670"/>
                </a:lnTo>
                <a:lnTo>
                  <a:pt x="15875" y="1473200"/>
                </a:lnTo>
                <a:lnTo>
                  <a:pt x="48895" y="1512570"/>
                </a:lnTo>
                <a:lnTo>
                  <a:pt x="73025" y="1527810"/>
                </a:lnTo>
                <a:lnTo>
                  <a:pt x="92075" y="1536064"/>
                </a:lnTo>
                <a:lnTo>
                  <a:pt x="112395" y="1540510"/>
                </a:lnTo>
                <a:lnTo>
                  <a:pt x="132715" y="1540510"/>
                </a:lnTo>
                <a:lnTo>
                  <a:pt x="176529" y="1529079"/>
                </a:lnTo>
                <a:lnTo>
                  <a:pt x="226060" y="1504950"/>
                </a:lnTo>
                <a:lnTo>
                  <a:pt x="1008379" y="1019810"/>
                </a:lnTo>
                <a:lnTo>
                  <a:pt x="1008379" y="707389"/>
                </a:lnTo>
                <a:close/>
                <a:moveTo>
                  <a:pt x="1008379" y="1474470"/>
                </a:moveTo>
                <a:lnTo>
                  <a:pt x="956945" y="1474470"/>
                </a:lnTo>
                <a:lnTo>
                  <a:pt x="975995" y="1477645"/>
                </a:lnTo>
                <a:lnTo>
                  <a:pt x="995045" y="1485900"/>
                </a:lnTo>
                <a:lnTo>
                  <a:pt x="1008379" y="1494789"/>
                </a:lnTo>
                <a:lnTo>
                  <a:pt x="1008379" y="1474470"/>
                </a:lnTo>
                <a:close/>
                <a:moveTo>
                  <a:pt x="718185" y="0"/>
                </a:moveTo>
                <a:lnTo>
                  <a:pt x="671195" y="5079"/>
                </a:lnTo>
                <a:lnTo>
                  <a:pt x="625475" y="15875"/>
                </a:lnTo>
                <a:lnTo>
                  <a:pt x="582295" y="33020"/>
                </a:lnTo>
                <a:lnTo>
                  <a:pt x="539750" y="55879"/>
                </a:lnTo>
                <a:lnTo>
                  <a:pt x="501650" y="83820"/>
                </a:lnTo>
                <a:lnTo>
                  <a:pt x="467360" y="116204"/>
                </a:lnTo>
                <a:lnTo>
                  <a:pt x="437515" y="153034"/>
                </a:lnTo>
                <a:lnTo>
                  <a:pt x="412115" y="194309"/>
                </a:lnTo>
                <a:lnTo>
                  <a:pt x="391795" y="237489"/>
                </a:lnTo>
                <a:lnTo>
                  <a:pt x="377190" y="282575"/>
                </a:lnTo>
                <a:lnTo>
                  <a:pt x="368935" y="328929"/>
                </a:lnTo>
                <a:lnTo>
                  <a:pt x="365760" y="376554"/>
                </a:lnTo>
                <a:lnTo>
                  <a:pt x="368300" y="423545"/>
                </a:lnTo>
                <a:lnTo>
                  <a:pt x="376554" y="469264"/>
                </a:lnTo>
                <a:lnTo>
                  <a:pt x="391160" y="513714"/>
                </a:lnTo>
                <a:lnTo>
                  <a:pt x="412115" y="556260"/>
                </a:lnTo>
                <a:lnTo>
                  <a:pt x="438785" y="596264"/>
                </a:lnTo>
                <a:lnTo>
                  <a:pt x="470535" y="631189"/>
                </a:lnTo>
                <a:lnTo>
                  <a:pt x="506729" y="661670"/>
                </a:lnTo>
                <a:lnTo>
                  <a:pt x="548640" y="687704"/>
                </a:lnTo>
                <a:lnTo>
                  <a:pt x="592454" y="707389"/>
                </a:lnTo>
                <a:lnTo>
                  <a:pt x="636904" y="721360"/>
                </a:lnTo>
                <a:lnTo>
                  <a:pt x="683260" y="728345"/>
                </a:lnTo>
                <a:lnTo>
                  <a:pt x="730885" y="728345"/>
                </a:lnTo>
                <a:lnTo>
                  <a:pt x="778510" y="722629"/>
                </a:lnTo>
                <a:lnTo>
                  <a:pt x="823595" y="711200"/>
                </a:lnTo>
                <a:lnTo>
                  <a:pt x="867410" y="693420"/>
                </a:lnTo>
                <a:lnTo>
                  <a:pt x="909320" y="669925"/>
                </a:lnTo>
                <a:lnTo>
                  <a:pt x="948054" y="641985"/>
                </a:lnTo>
                <a:lnTo>
                  <a:pt x="981710" y="608964"/>
                </a:lnTo>
                <a:lnTo>
                  <a:pt x="1008379" y="576579"/>
                </a:lnTo>
                <a:lnTo>
                  <a:pt x="1008379" y="471170"/>
                </a:lnTo>
                <a:lnTo>
                  <a:pt x="710565" y="471170"/>
                </a:lnTo>
                <a:lnTo>
                  <a:pt x="691515" y="467360"/>
                </a:lnTo>
                <a:lnTo>
                  <a:pt x="654685" y="447675"/>
                </a:lnTo>
                <a:lnTo>
                  <a:pt x="631190" y="417195"/>
                </a:lnTo>
                <a:lnTo>
                  <a:pt x="623570" y="378460"/>
                </a:lnTo>
                <a:lnTo>
                  <a:pt x="625475" y="358139"/>
                </a:lnTo>
                <a:lnTo>
                  <a:pt x="640079" y="317500"/>
                </a:lnTo>
                <a:lnTo>
                  <a:pt x="664845" y="283845"/>
                </a:lnTo>
                <a:lnTo>
                  <a:pt x="698500" y="263525"/>
                </a:lnTo>
                <a:lnTo>
                  <a:pt x="736600" y="257810"/>
                </a:lnTo>
                <a:lnTo>
                  <a:pt x="1008379" y="257810"/>
                </a:lnTo>
                <a:lnTo>
                  <a:pt x="1008379" y="134620"/>
                </a:lnTo>
                <a:lnTo>
                  <a:pt x="1007745" y="133984"/>
                </a:lnTo>
                <a:lnTo>
                  <a:pt x="984885" y="106679"/>
                </a:lnTo>
                <a:lnTo>
                  <a:pt x="958850" y="81915"/>
                </a:lnTo>
                <a:lnTo>
                  <a:pt x="897890" y="40640"/>
                </a:lnTo>
                <a:lnTo>
                  <a:pt x="855345" y="20954"/>
                </a:lnTo>
                <a:lnTo>
                  <a:pt x="810895" y="7620"/>
                </a:lnTo>
                <a:lnTo>
                  <a:pt x="765175" y="634"/>
                </a:lnTo>
                <a:lnTo>
                  <a:pt x="718185" y="0"/>
                </a:lnTo>
                <a:close/>
                <a:moveTo>
                  <a:pt x="1008379" y="257810"/>
                </a:moveTo>
                <a:lnTo>
                  <a:pt x="736600" y="257810"/>
                </a:lnTo>
                <a:lnTo>
                  <a:pt x="755650" y="260985"/>
                </a:lnTo>
                <a:lnTo>
                  <a:pt x="774700" y="269239"/>
                </a:lnTo>
                <a:lnTo>
                  <a:pt x="805815" y="295275"/>
                </a:lnTo>
                <a:lnTo>
                  <a:pt x="823595" y="349250"/>
                </a:lnTo>
                <a:lnTo>
                  <a:pt x="822325" y="368300"/>
                </a:lnTo>
                <a:lnTo>
                  <a:pt x="808354" y="408304"/>
                </a:lnTo>
                <a:lnTo>
                  <a:pt x="782320" y="443229"/>
                </a:lnTo>
                <a:lnTo>
                  <a:pt x="748029" y="464820"/>
                </a:lnTo>
                <a:lnTo>
                  <a:pt x="710565" y="471170"/>
                </a:lnTo>
                <a:lnTo>
                  <a:pt x="1008379" y="471170"/>
                </a:lnTo>
                <a:lnTo>
                  <a:pt x="1008379" y="257810"/>
                </a:lnTo>
                <a:close/>
              </a:path>
            </a:pathLst>
          </a:custGeom>
          <a:solidFill>
            <a:srgbClr val="ffbe6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bg object 20"/>
          <p:cNvSpPr/>
          <p:nvPr/>
        </p:nvSpPr>
        <p:spPr>
          <a:xfrm>
            <a:off x="6553080" y="0"/>
            <a:ext cx="997200" cy="2475000"/>
          </a:xfrm>
          <a:custGeom>
            <a:avLst/>
            <a:gdLst/>
            <a:ahLst/>
            <a:rect l="l" t="t" r="r" b="b"/>
            <a:pathLst>
              <a:path w="997584" h="2475230">
                <a:moveTo>
                  <a:pt x="215265" y="1612264"/>
                </a:moveTo>
                <a:lnTo>
                  <a:pt x="195579" y="1612900"/>
                </a:lnTo>
                <a:lnTo>
                  <a:pt x="175895" y="1614804"/>
                </a:lnTo>
                <a:lnTo>
                  <a:pt x="156845" y="1617979"/>
                </a:lnTo>
                <a:lnTo>
                  <a:pt x="138429" y="1623059"/>
                </a:lnTo>
                <a:lnTo>
                  <a:pt x="125729" y="1626234"/>
                </a:lnTo>
                <a:lnTo>
                  <a:pt x="93345" y="1647825"/>
                </a:lnTo>
                <a:lnTo>
                  <a:pt x="68579" y="1685289"/>
                </a:lnTo>
                <a:lnTo>
                  <a:pt x="52070" y="1727834"/>
                </a:lnTo>
                <a:lnTo>
                  <a:pt x="43815" y="1798954"/>
                </a:lnTo>
                <a:lnTo>
                  <a:pt x="40004" y="1840864"/>
                </a:lnTo>
                <a:lnTo>
                  <a:pt x="34925" y="1882775"/>
                </a:lnTo>
                <a:lnTo>
                  <a:pt x="29209" y="1924684"/>
                </a:lnTo>
                <a:lnTo>
                  <a:pt x="23495" y="1969134"/>
                </a:lnTo>
                <a:lnTo>
                  <a:pt x="16509" y="2013584"/>
                </a:lnTo>
                <a:lnTo>
                  <a:pt x="10159" y="2057400"/>
                </a:lnTo>
                <a:lnTo>
                  <a:pt x="5715" y="2101850"/>
                </a:lnTo>
                <a:lnTo>
                  <a:pt x="2540" y="2141219"/>
                </a:lnTo>
                <a:lnTo>
                  <a:pt x="634" y="2180589"/>
                </a:lnTo>
                <a:lnTo>
                  <a:pt x="0" y="2220594"/>
                </a:lnTo>
                <a:lnTo>
                  <a:pt x="0" y="2259964"/>
                </a:lnTo>
                <a:lnTo>
                  <a:pt x="6984" y="2309494"/>
                </a:lnTo>
                <a:lnTo>
                  <a:pt x="24765" y="2355850"/>
                </a:lnTo>
                <a:lnTo>
                  <a:pt x="30479" y="2367279"/>
                </a:lnTo>
                <a:lnTo>
                  <a:pt x="60325" y="2407284"/>
                </a:lnTo>
                <a:lnTo>
                  <a:pt x="94615" y="2437129"/>
                </a:lnTo>
                <a:lnTo>
                  <a:pt x="128270" y="2457450"/>
                </a:lnTo>
                <a:lnTo>
                  <a:pt x="135890" y="2460625"/>
                </a:lnTo>
                <a:lnTo>
                  <a:pt x="142875" y="2463800"/>
                </a:lnTo>
                <a:lnTo>
                  <a:pt x="150495" y="2466339"/>
                </a:lnTo>
                <a:lnTo>
                  <a:pt x="173354" y="2472054"/>
                </a:lnTo>
                <a:lnTo>
                  <a:pt x="181609" y="2473325"/>
                </a:lnTo>
                <a:lnTo>
                  <a:pt x="189229" y="2474594"/>
                </a:lnTo>
                <a:lnTo>
                  <a:pt x="197484" y="2475229"/>
                </a:lnTo>
                <a:lnTo>
                  <a:pt x="220979" y="2475229"/>
                </a:lnTo>
                <a:lnTo>
                  <a:pt x="267334" y="2466339"/>
                </a:lnTo>
                <a:lnTo>
                  <a:pt x="274954" y="2463164"/>
                </a:lnTo>
                <a:lnTo>
                  <a:pt x="282575" y="2460625"/>
                </a:lnTo>
                <a:lnTo>
                  <a:pt x="289559" y="2457450"/>
                </a:lnTo>
                <a:lnTo>
                  <a:pt x="303529" y="2449829"/>
                </a:lnTo>
                <a:lnTo>
                  <a:pt x="310515" y="2445384"/>
                </a:lnTo>
                <a:lnTo>
                  <a:pt x="316865" y="2441575"/>
                </a:lnTo>
                <a:lnTo>
                  <a:pt x="361950" y="2400300"/>
                </a:lnTo>
                <a:lnTo>
                  <a:pt x="395604" y="2360294"/>
                </a:lnTo>
                <a:lnTo>
                  <a:pt x="424179" y="2317114"/>
                </a:lnTo>
                <a:lnTo>
                  <a:pt x="447675" y="2269489"/>
                </a:lnTo>
                <a:lnTo>
                  <a:pt x="464184" y="2228850"/>
                </a:lnTo>
                <a:lnTo>
                  <a:pt x="474979" y="2186304"/>
                </a:lnTo>
                <a:lnTo>
                  <a:pt x="481965" y="2141219"/>
                </a:lnTo>
                <a:lnTo>
                  <a:pt x="486409" y="2093594"/>
                </a:lnTo>
                <a:lnTo>
                  <a:pt x="490220" y="2042159"/>
                </a:lnTo>
                <a:lnTo>
                  <a:pt x="487679" y="1989454"/>
                </a:lnTo>
                <a:lnTo>
                  <a:pt x="485775" y="1957069"/>
                </a:lnTo>
                <a:lnTo>
                  <a:pt x="485140" y="1922779"/>
                </a:lnTo>
                <a:lnTo>
                  <a:pt x="483234" y="1854200"/>
                </a:lnTo>
                <a:lnTo>
                  <a:pt x="469900" y="1787525"/>
                </a:lnTo>
                <a:lnTo>
                  <a:pt x="451484" y="1738629"/>
                </a:lnTo>
                <a:lnTo>
                  <a:pt x="443229" y="1714500"/>
                </a:lnTo>
                <a:lnTo>
                  <a:pt x="433070" y="1684019"/>
                </a:lnTo>
                <a:lnTo>
                  <a:pt x="430529" y="1678304"/>
                </a:lnTo>
                <a:lnTo>
                  <a:pt x="426720" y="1673225"/>
                </a:lnTo>
                <a:lnTo>
                  <a:pt x="423545" y="1668144"/>
                </a:lnTo>
                <a:lnTo>
                  <a:pt x="419100" y="1663064"/>
                </a:lnTo>
                <a:lnTo>
                  <a:pt x="409575" y="1654809"/>
                </a:lnTo>
                <a:lnTo>
                  <a:pt x="404495" y="1651634"/>
                </a:lnTo>
                <a:lnTo>
                  <a:pt x="398779" y="1649094"/>
                </a:lnTo>
                <a:lnTo>
                  <a:pt x="393065" y="1645919"/>
                </a:lnTo>
                <a:lnTo>
                  <a:pt x="387350" y="1644650"/>
                </a:lnTo>
                <a:lnTo>
                  <a:pt x="381000" y="1643379"/>
                </a:lnTo>
                <a:lnTo>
                  <a:pt x="358775" y="1637664"/>
                </a:lnTo>
                <a:lnTo>
                  <a:pt x="313690" y="1628775"/>
                </a:lnTo>
                <a:lnTo>
                  <a:pt x="273050" y="1618614"/>
                </a:lnTo>
                <a:lnTo>
                  <a:pt x="254000" y="1614804"/>
                </a:lnTo>
                <a:lnTo>
                  <a:pt x="234315" y="1612900"/>
                </a:lnTo>
                <a:lnTo>
                  <a:pt x="215265" y="1612264"/>
                </a:lnTo>
                <a:close/>
                <a:moveTo>
                  <a:pt x="997584" y="0"/>
                </a:moveTo>
                <a:lnTo>
                  <a:pt x="374015" y="0"/>
                </a:lnTo>
                <a:lnTo>
                  <a:pt x="372745" y="13969"/>
                </a:lnTo>
                <a:lnTo>
                  <a:pt x="367665" y="67309"/>
                </a:lnTo>
                <a:lnTo>
                  <a:pt x="361950" y="121284"/>
                </a:lnTo>
                <a:lnTo>
                  <a:pt x="358140" y="168909"/>
                </a:lnTo>
                <a:lnTo>
                  <a:pt x="354329" y="217169"/>
                </a:lnTo>
                <a:lnTo>
                  <a:pt x="348615" y="265429"/>
                </a:lnTo>
                <a:lnTo>
                  <a:pt x="339090" y="313054"/>
                </a:lnTo>
                <a:lnTo>
                  <a:pt x="323215" y="359409"/>
                </a:lnTo>
                <a:lnTo>
                  <a:pt x="298450" y="405764"/>
                </a:lnTo>
                <a:lnTo>
                  <a:pt x="294640" y="412750"/>
                </a:lnTo>
                <a:lnTo>
                  <a:pt x="292100" y="419734"/>
                </a:lnTo>
                <a:lnTo>
                  <a:pt x="292100" y="427989"/>
                </a:lnTo>
                <a:lnTo>
                  <a:pt x="288925" y="455294"/>
                </a:lnTo>
                <a:lnTo>
                  <a:pt x="286384" y="481964"/>
                </a:lnTo>
                <a:lnTo>
                  <a:pt x="283209" y="509269"/>
                </a:lnTo>
                <a:lnTo>
                  <a:pt x="280034" y="535939"/>
                </a:lnTo>
                <a:lnTo>
                  <a:pt x="266065" y="614679"/>
                </a:lnTo>
                <a:lnTo>
                  <a:pt x="259079" y="653414"/>
                </a:lnTo>
                <a:lnTo>
                  <a:pt x="254634" y="692784"/>
                </a:lnTo>
                <a:lnTo>
                  <a:pt x="250190" y="741679"/>
                </a:lnTo>
                <a:lnTo>
                  <a:pt x="246379" y="789939"/>
                </a:lnTo>
                <a:lnTo>
                  <a:pt x="245745" y="838200"/>
                </a:lnTo>
                <a:lnTo>
                  <a:pt x="250825" y="887729"/>
                </a:lnTo>
                <a:lnTo>
                  <a:pt x="253365" y="916939"/>
                </a:lnTo>
                <a:lnTo>
                  <a:pt x="254634" y="946784"/>
                </a:lnTo>
                <a:lnTo>
                  <a:pt x="254000" y="975994"/>
                </a:lnTo>
                <a:lnTo>
                  <a:pt x="252729" y="1005839"/>
                </a:lnTo>
                <a:lnTo>
                  <a:pt x="252095" y="1027429"/>
                </a:lnTo>
                <a:lnTo>
                  <a:pt x="252095" y="1049019"/>
                </a:lnTo>
                <a:lnTo>
                  <a:pt x="252729" y="1069975"/>
                </a:lnTo>
                <a:lnTo>
                  <a:pt x="254634" y="1091564"/>
                </a:lnTo>
                <a:lnTo>
                  <a:pt x="260984" y="1127759"/>
                </a:lnTo>
                <a:lnTo>
                  <a:pt x="268604" y="1163954"/>
                </a:lnTo>
                <a:lnTo>
                  <a:pt x="276859" y="1200150"/>
                </a:lnTo>
                <a:lnTo>
                  <a:pt x="283209" y="1236344"/>
                </a:lnTo>
                <a:lnTo>
                  <a:pt x="292734" y="1273809"/>
                </a:lnTo>
                <a:lnTo>
                  <a:pt x="308609" y="1310639"/>
                </a:lnTo>
                <a:lnTo>
                  <a:pt x="327025" y="1346834"/>
                </a:lnTo>
                <a:lnTo>
                  <a:pt x="345440" y="1383664"/>
                </a:lnTo>
                <a:lnTo>
                  <a:pt x="365125" y="1414144"/>
                </a:lnTo>
                <a:lnTo>
                  <a:pt x="391795" y="1442084"/>
                </a:lnTo>
                <a:lnTo>
                  <a:pt x="421640" y="1468754"/>
                </a:lnTo>
                <a:lnTo>
                  <a:pt x="449579" y="1496694"/>
                </a:lnTo>
                <a:lnTo>
                  <a:pt x="485775" y="1530350"/>
                </a:lnTo>
                <a:lnTo>
                  <a:pt x="524509" y="1558925"/>
                </a:lnTo>
                <a:lnTo>
                  <a:pt x="567054" y="1582419"/>
                </a:lnTo>
                <a:lnTo>
                  <a:pt x="612775" y="1601469"/>
                </a:lnTo>
                <a:lnTo>
                  <a:pt x="670559" y="1619250"/>
                </a:lnTo>
                <a:lnTo>
                  <a:pt x="730250" y="1628139"/>
                </a:lnTo>
                <a:lnTo>
                  <a:pt x="758825" y="1629409"/>
                </a:lnTo>
                <a:lnTo>
                  <a:pt x="786765" y="1628139"/>
                </a:lnTo>
                <a:lnTo>
                  <a:pt x="842645" y="1621154"/>
                </a:lnTo>
                <a:lnTo>
                  <a:pt x="897254" y="1606550"/>
                </a:lnTo>
                <a:lnTo>
                  <a:pt x="967104" y="1577339"/>
                </a:lnTo>
                <a:lnTo>
                  <a:pt x="997584" y="1557654"/>
                </a:lnTo>
                <a:lnTo>
                  <a:pt x="997584" y="0"/>
                </a:lnTo>
                <a:close/>
              </a:path>
            </a:pathLst>
          </a:custGeom>
          <a:solidFill>
            <a:srgbClr val="f5f1e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" name="bg object 21"/>
          <p:cNvSpPr/>
          <p:nvPr/>
        </p:nvSpPr>
        <p:spPr>
          <a:xfrm>
            <a:off x="7157880" y="1763280"/>
            <a:ext cx="392760" cy="1333080"/>
          </a:xfrm>
          <a:custGeom>
            <a:avLst/>
            <a:gdLst/>
            <a:ahLst/>
            <a:rect l="l" t="t" r="r" b="b"/>
            <a:pathLst>
              <a:path w="393065" h="1333500">
                <a:moveTo>
                  <a:pt x="247650" y="0"/>
                </a:moveTo>
                <a:lnTo>
                  <a:pt x="168275" y="17780"/>
                </a:lnTo>
                <a:lnTo>
                  <a:pt x="127634" y="31750"/>
                </a:lnTo>
                <a:lnTo>
                  <a:pt x="75564" y="73660"/>
                </a:lnTo>
                <a:lnTo>
                  <a:pt x="54609" y="119380"/>
                </a:lnTo>
                <a:lnTo>
                  <a:pt x="45720" y="160020"/>
                </a:lnTo>
                <a:lnTo>
                  <a:pt x="41275" y="229235"/>
                </a:lnTo>
                <a:lnTo>
                  <a:pt x="34925" y="276860"/>
                </a:lnTo>
                <a:lnTo>
                  <a:pt x="27304" y="324485"/>
                </a:lnTo>
                <a:lnTo>
                  <a:pt x="22225" y="372745"/>
                </a:lnTo>
                <a:lnTo>
                  <a:pt x="22859" y="420370"/>
                </a:lnTo>
                <a:lnTo>
                  <a:pt x="20954" y="440690"/>
                </a:lnTo>
                <a:lnTo>
                  <a:pt x="15875" y="481965"/>
                </a:lnTo>
                <a:lnTo>
                  <a:pt x="10795" y="552450"/>
                </a:lnTo>
                <a:lnTo>
                  <a:pt x="10159" y="588010"/>
                </a:lnTo>
                <a:lnTo>
                  <a:pt x="12700" y="629285"/>
                </a:lnTo>
                <a:lnTo>
                  <a:pt x="13970" y="670560"/>
                </a:lnTo>
                <a:lnTo>
                  <a:pt x="13970" y="711200"/>
                </a:lnTo>
                <a:lnTo>
                  <a:pt x="12700" y="752475"/>
                </a:lnTo>
                <a:lnTo>
                  <a:pt x="6984" y="805180"/>
                </a:lnTo>
                <a:lnTo>
                  <a:pt x="2539" y="857885"/>
                </a:lnTo>
                <a:lnTo>
                  <a:pt x="634" y="910590"/>
                </a:lnTo>
                <a:lnTo>
                  <a:pt x="0" y="963295"/>
                </a:lnTo>
                <a:lnTo>
                  <a:pt x="2539" y="1044575"/>
                </a:lnTo>
                <a:lnTo>
                  <a:pt x="10795" y="1100455"/>
                </a:lnTo>
                <a:lnTo>
                  <a:pt x="24764" y="1152525"/>
                </a:lnTo>
                <a:lnTo>
                  <a:pt x="46354" y="1198880"/>
                </a:lnTo>
                <a:lnTo>
                  <a:pt x="75564" y="1240790"/>
                </a:lnTo>
                <a:lnTo>
                  <a:pt x="111125" y="1276350"/>
                </a:lnTo>
                <a:lnTo>
                  <a:pt x="144779" y="1300480"/>
                </a:lnTo>
                <a:lnTo>
                  <a:pt x="186054" y="1319530"/>
                </a:lnTo>
                <a:lnTo>
                  <a:pt x="230504" y="1330325"/>
                </a:lnTo>
                <a:lnTo>
                  <a:pt x="275589" y="1333500"/>
                </a:lnTo>
                <a:lnTo>
                  <a:pt x="290829" y="1332865"/>
                </a:lnTo>
                <a:lnTo>
                  <a:pt x="306070" y="1330960"/>
                </a:lnTo>
                <a:lnTo>
                  <a:pt x="350520" y="1320165"/>
                </a:lnTo>
                <a:lnTo>
                  <a:pt x="393064" y="1299210"/>
                </a:lnTo>
                <a:lnTo>
                  <a:pt x="393064" y="48895"/>
                </a:lnTo>
                <a:lnTo>
                  <a:pt x="387984" y="44450"/>
                </a:lnTo>
                <a:lnTo>
                  <a:pt x="324484" y="13335"/>
                </a:lnTo>
                <a:lnTo>
                  <a:pt x="276859" y="1905"/>
                </a:lnTo>
                <a:lnTo>
                  <a:pt x="247650" y="0"/>
                </a:lnTo>
                <a:close/>
              </a:path>
            </a:pathLst>
          </a:custGeom>
          <a:solidFill>
            <a:srgbClr val="ffbe6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" name="bg object 22"/>
          <p:cNvSpPr/>
          <p:nvPr/>
        </p:nvSpPr>
        <p:spPr>
          <a:xfrm>
            <a:off x="5832000" y="183600"/>
            <a:ext cx="744480" cy="1655640"/>
          </a:xfrm>
          <a:custGeom>
            <a:avLst/>
            <a:gdLst/>
            <a:ahLst/>
            <a:rect l="l" t="t" r="r" b="b"/>
            <a:pathLst>
              <a:path w="744854" h="1656080">
                <a:moveTo>
                  <a:pt x="497205" y="0"/>
                </a:moveTo>
                <a:lnTo>
                  <a:pt x="483235" y="0"/>
                </a:lnTo>
                <a:lnTo>
                  <a:pt x="442595" y="4445"/>
                </a:lnTo>
                <a:lnTo>
                  <a:pt x="403225" y="15875"/>
                </a:lnTo>
                <a:lnTo>
                  <a:pt x="366395" y="34290"/>
                </a:lnTo>
                <a:lnTo>
                  <a:pt x="327025" y="67310"/>
                </a:lnTo>
                <a:lnTo>
                  <a:pt x="295910" y="103504"/>
                </a:lnTo>
                <a:lnTo>
                  <a:pt x="271780" y="140970"/>
                </a:lnTo>
                <a:lnTo>
                  <a:pt x="252095" y="180340"/>
                </a:lnTo>
                <a:lnTo>
                  <a:pt x="234950" y="219710"/>
                </a:lnTo>
                <a:lnTo>
                  <a:pt x="217170" y="264160"/>
                </a:lnTo>
                <a:lnTo>
                  <a:pt x="202564" y="308610"/>
                </a:lnTo>
                <a:lnTo>
                  <a:pt x="189230" y="353695"/>
                </a:lnTo>
                <a:lnTo>
                  <a:pt x="175260" y="398779"/>
                </a:lnTo>
                <a:lnTo>
                  <a:pt x="160020" y="447040"/>
                </a:lnTo>
                <a:lnTo>
                  <a:pt x="108585" y="603250"/>
                </a:lnTo>
                <a:lnTo>
                  <a:pt x="92075" y="655320"/>
                </a:lnTo>
                <a:lnTo>
                  <a:pt x="76835" y="707390"/>
                </a:lnTo>
                <a:lnTo>
                  <a:pt x="64770" y="755650"/>
                </a:lnTo>
                <a:lnTo>
                  <a:pt x="53975" y="804545"/>
                </a:lnTo>
                <a:lnTo>
                  <a:pt x="44450" y="853440"/>
                </a:lnTo>
                <a:lnTo>
                  <a:pt x="29845" y="948054"/>
                </a:lnTo>
                <a:lnTo>
                  <a:pt x="23495" y="993775"/>
                </a:lnTo>
                <a:lnTo>
                  <a:pt x="17780" y="1039495"/>
                </a:lnTo>
                <a:lnTo>
                  <a:pt x="7620" y="1131570"/>
                </a:lnTo>
                <a:lnTo>
                  <a:pt x="1905" y="1187450"/>
                </a:lnTo>
                <a:lnTo>
                  <a:pt x="0" y="1243329"/>
                </a:lnTo>
                <a:lnTo>
                  <a:pt x="1270" y="1274445"/>
                </a:lnTo>
                <a:lnTo>
                  <a:pt x="6350" y="1337310"/>
                </a:lnTo>
                <a:lnTo>
                  <a:pt x="6350" y="1368425"/>
                </a:lnTo>
                <a:lnTo>
                  <a:pt x="10160" y="1409065"/>
                </a:lnTo>
                <a:lnTo>
                  <a:pt x="27305" y="1446529"/>
                </a:lnTo>
                <a:lnTo>
                  <a:pt x="51435" y="1473835"/>
                </a:lnTo>
                <a:lnTo>
                  <a:pt x="57150" y="1480185"/>
                </a:lnTo>
                <a:lnTo>
                  <a:pt x="88264" y="1517015"/>
                </a:lnTo>
                <a:lnTo>
                  <a:pt x="132714" y="1559560"/>
                </a:lnTo>
                <a:lnTo>
                  <a:pt x="182245" y="1595754"/>
                </a:lnTo>
                <a:lnTo>
                  <a:pt x="236220" y="1625600"/>
                </a:lnTo>
                <a:lnTo>
                  <a:pt x="277495" y="1642110"/>
                </a:lnTo>
                <a:lnTo>
                  <a:pt x="316864" y="1652904"/>
                </a:lnTo>
                <a:lnTo>
                  <a:pt x="358139" y="1656079"/>
                </a:lnTo>
                <a:lnTo>
                  <a:pt x="372110" y="1656079"/>
                </a:lnTo>
                <a:lnTo>
                  <a:pt x="426085" y="1647825"/>
                </a:lnTo>
                <a:lnTo>
                  <a:pt x="464820" y="1633854"/>
                </a:lnTo>
                <a:lnTo>
                  <a:pt x="506095" y="1607185"/>
                </a:lnTo>
                <a:lnTo>
                  <a:pt x="543560" y="1569720"/>
                </a:lnTo>
                <a:lnTo>
                  <a:pt x="570864" y="1524000"/>
                </a:lnTo>
                <a:lnTo>
                  <a:pt x="589914" y="1479550"/>
                </a:lnTo>
                <a:lnTo>
                  <a:pt x="607695" y="1435100"/>
                </a:lnTo>
                <a:lnTo>
                  <a:pt x="624839" y="1389379"/>
                </a:lnTo>
                <a:lnTo>
                  <a:pt x="641350" y="1343660"/>
                </a:lnTo>
                <a:lnTo>
                  <a:pt x="656589" y="1297940"/>
                </a:lnTo>
                <a:lnTo>
                  <a:pt x="669289" y="1250315"/>
                </a:lnTo>
                <a:lnTo>
                  <a:pt x="680719" y="1202690"/>
                </a:lnTo>
                <a:lnTo>
                  <a:pt x="691514" y="1154429"/>
                </a:lnTo>
                <a:lnTo>
                  <a:pt x="700405" y="1106170"/>
                </a:lnTo>
                <a:lnTo>
                  <a:pt x="708660" y="1057275"/>
                </a:lnTo>
                <a:lnTo>
                  <a:pt x="715644" y="1009650"/>
                </a:lnTo>
                <a:lnTo>
                  <a:pt x="721360" y="962025"/>
                </a:lnTo>
                <a:lnTo>
                  <a:pt x="725169" y="914400"/>
                </a:lnTo>
                <a:lnTo>
                  <a:pt x="728344" y="840104"/>
                </a:lnTo>
                <a:lnTo>
                  <a:pt x="724535" y="787400"/>
                </a:lnTo>
                <a:lnTo>
                  <a:pt x="724535" y="760729"/>
                </a:lnTo>
                <a:lnTo>
                  <a:pt x="729614" y="662304"/>
                </a:lnTo>
                <a:lnTo>
                  <a:pt x="735964" y="563879"/>
                </a:lnTo>
                <a:lnTo>
                  <a:pt x="741044" y="464820"/>
                </a:lnTo>
                <a:lnTo>
                  <a:pt x="741044" y="424815"/>
                </a:lnTo>
                <a:lnTo>
                  <a:pt x="739775" y="384175"/>
                </a:lnTo>
                <a:lnTo>
                  <a:pt x="735964" y="303529"/>
                </a:lnTo>
                <a:lnTo>
                  <a:pt x="744855" y="303529"/>
                </a:lnTo>
                <a:lnTo>
                  <a:pt x="740410" y="257175"/>
                </a:lnTo>
                <a:lnTo>
                  <a:pt x="736600" y="210820"/>
                </a:lnTo>
                <a:lnTo>
                  <a:pt x="732155" y="164465"/>
                </a:lnTo>
                <a:lnTo>
                  <a:pt x="721994" y="104140"/>
                </a:lnTo>
                <a:lnTo>
                  <a:pt x="693419" y="71120"/>
                </a:lnTo>
                <a:lnTo>
                  <a:pt x="636270" y="41910"/>
                </a:lnTo>
                <a:lnTo>
                  <a:pt x="577214" y="17145"/>
                </a:lnTo>
                <a:lnTo>
                  <a:pt x="537845" y="5079"/>
                </a:lnTo>
                <a:lnTo>
                  <a:pt x="497205" y="0"/>
                </a:lnTo>
                <a:close/>
              </a:path>
            </a:pathLst>
          </a:custGeom>
          <a:solidFill>
            <a:srgbClr val="e9d2c9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" name="bg object 23"/>
          <p:cNvSpPr/>
          <p:nvPr/>
        </p:nvSpPr>
        <p:spPr>
          <a:xfrm>
            <a:off x="5448960" y="0"/>
            <a:ext cx="549000" cy="202680"/>
          </a:xfrm>
          <a:custGeom>
            <a:avLst/>
            <a:gdLst/>
            <a:ahLst/>
            <a:rect l="l" t="t" r="r" b="b"/>
            <a:pathLst>
              <a:path w="549275" h="203200">
                <a:moveTo>
                  <a:pt x="549275" y="0"/>
                </a:moveTo>
                <a:lnTo>
                  <a:pt x="0" y="0"/>
                </a:lnTo>
                <a:lnTo>
                  <a:pt x="3810" y="4444"/>
                </a:lnTo>
                <a:lnTo>
                  <a:pt x="8254" y="8254"/>
                </a:lnTo>
                <a:lnTo>
                  <a:pt x="64769" y="71119"/>
                </a:lnTo>
                <a:lnTo>
                  <a:pt x="93344" y="102234"/>
                </a:lnTo>
                <a:lnTo>
                  <a:pt x="122554" y="133350"/>
                </a:lnTo>
                <a:lnTo>
                  <a:pt x="156844" y="160654"/>
                </a:lnTo>
                <a:lnTo>
                  <a:pt x="199389" y="180339"/>
                </a:lnTo>
                <a:lnTo>
                  <a:pt x="250189" y="194309"/>
                </a:lnTo>
                <a:lnTo>
                  <a:pt x="309244" y="203200"/>
                </a:lnTo>
                <a:lnTo>
                  <a:pt x="325119" y="201929"/>
                </a:lnTo>
                <a:lnTo>
                  <a:pt x="394969" y="180339"/>
                </a:lnTo>
                <a:lnTo>
                  <a:pt x="435610" y="153034"/>
                </a:lnTo>
                <a:lnTo>
                  <a:pt x="473710" y="120650"/>
                </a:lnTo>
                <a:lnTo>
                  <a:pt x="504825" y="80009"/>
                </a:lnTo>
                <a:lnTo>
                  <a:pt x="527050" y="35559"/>
                </a:lnTo>
                <a:lnTo>
                  <a:pt x="549275" y="0"/>
                </a:lnTo>
                <a:close/>
              </a:path>
            </a:pathLst>
          </a:custGeom>
          <a:solidFill>
            <a:srgbClr val="ffbe6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" name="bg object 24"/>
          <p:cNvSpPr/>
          <p:nvPr/>
        </p:nvSpPr>
        <p:spPr>
          <a:xfrm>
            <a:off x="5290200" y="0"/>
            <a:ext cx="1351440" cy="1278360"/>
          </a:xfrm>
          <a:custGeom>
            <a:avLst/>
            <a:gdLst/>
            <a:ahLst/>
            <a:rect l="l" t="t" r="r" b="b"/>
            <a:pathLst>
              <a:path w="1351915" h="1278890">
                <a:moveTo>
                  <a:pt x="252729" y="534669"/>
                </a:moveTo>
                <a:lnTo>
                  <a:pt x="207010" y="544829"/>
                </a:lnTo>
                <a:lnTo>
                  <a:pt x="168275" y="565150"/>
                </a:lnTo>
                <a:lnTo>
                  <a:pt x="137794" y="594994"/>
                </a:lnTo>
                <a:lnTo>
                  <a:pt x="117475" y="628014"/>
                </a:lnTo>
                <a:lnTo>
                  <a:pt x="97154" y="697229"/>
                </a:lnTo>
                <a:lnTo>
                  <a:pt x="89535" y="732154"/>
                </a:lnTo>
                <a:lnTo>
                  <a:pt x="79375" y="777239"/>
                </a:lnTo>
                <a:lnTo>
                  <a:pt x="70359" y="823594"/>
                </a:lnTo>
                <a:lnTo>
                  <a:pt x="61594" y="868044"/>
                </a:lnTo>
                <a:lnTo>
                  <a:pt x="52704" y="913764"/>
                </a:lnTo>
                <a:lnTo>
                  <a:pt x="48894" y="927100"/>
                </a:lnTo>
                <a:lnTo>
                  <a:pt x="44450" y="941069"/>
                </a:lnTo>
                <a:lnTo>
                  <a:pt x="35560" y="967739"/>
                </a:lnTo>
                <a:lnTo>
                  <a:pt x="41275" y="968375"/>
                </a:lnTo>
                <a:lnTo>
                  <a:pt x="40639" y="974725"/>
                </a:lnTo>
                <a:lnTo>
                  <a:pt x="40004" y="981709"/>
                </a:lnTo>
                <a:lnTo>
                  <a:pt x="37464" y="994409"/>
                </a:lnTo>
                <a:lnTo>
                  <a:pt x="29210" y="1033144"/>
                </a:lnTo>
                <a:lnTo>
                  <a:pt x="20954" y="1071244"/>
                </a:lnTo>
                <a:lnTo>
                  <a:pt x="12700" y="1108709"/>
                </a:lnTo>
                <a:lnTo>
                  <a:pt x="3175" y="1147444"/>
                </a:lnTo>
                <a:lnTo>
                  <a:pt x="1269" y="1155064"/>
                </a:lnTo>
                <a:lnTo>
                  <a:pt x="0" y="1163319"/>
                </a:lnTo>
                <a:lnTo>
                  <a:pt x="635" y="1170939"/>
                </a:lnTo>
                <a:lnTo>
                  <a:pt x="635" y="1179194"/>
                </a:lnTo>
                <a:lnTo>
                  <a:pt x="2539" y="1186814"/>
                </a:lnTo>
                <a:lnTo>
                  <a:pt x="20954" y="1222375"/>
                </a:lnTo>
                <a:lnTo>
                  <a:pt x="33019" y="1232534"/>
                </a:lnTo>
                <a:lnTo>
                  <a:pt x="43179" y="1240154"/>
                </a:lnTo>
                <a:lnTo>
                  <a:pt x="87629" y="1263014"/>
                </a:lnTo>
                <a:lnTo>
                  <a:pt x="124460" y="1273809"/>
                </a:lnTo>
                <a:lnTo>
                  <a:pt x="136525" y="1276350"/>
                </a:lnTo>
                <a:lnTo>
                  <a:pt x="149225" y="1277619"/>
                </a:lnTo>
                <a:lnTo>
                  <a:pt x="174625" y="1278889"/>
                </a:lnTo>
                <a:lnTo>
                  <a:pt x="187325" y="1278254"/>
                </a:lnTo>
                <a:lnTo>
                  <a:pt x="233679" y="1270000"/>
                </a:lnTo>
                <a:lnTo>
                  <a:pt x="272414" y="1243964"/>
                </a:lnTo>
                <a:lnTo>
                  <a:pt x="306704" y="1189354"/>
                </a:lnTo>
                <a:lnTo>
                  <a:pt x="328929" y="1149350"/>
                </a:lnTo>
                <a:lnTo>
                  <a:pt x="347979" y="1108709"/>
                </a:lnTo>
                <a:lnTo>
                  <a:pt x="360044" y="1066800"/>
                </a:lnTo>
                <a:lnTo>
                  <a:pt x="370204" y="1016000"/>
                </a:lnTo>
                <a:lnTo>
                  <a:pt x="381000" y="964564"/>
                </a:lnTo>
                <a:lnTo>
                  <a:pt x="392429" y="913764"/>
                </a:lnTo>
                <a:lnTo>
                  <a:pt x="403225" y="862964"/>
                </a:lnTo>
                <a:lnTo>
                  <a:pt x="412114" y="823594"/>
                </a:lnTo>
                <a:lnTo>
                  <a:pt x="429894" y="746125"/>
                </a:lnTo>
                <a:lnTo>
                  <a:pt x="437514" y="707389"/>
                </a:lnTo>
                <a:lnTo>
                  <a:pt x="439419" y="687069"/>
                </a:lnTo>
                <a:lnTo>
                  <a:pt x="439300" y="662304"/>
                </a:lnTo>
                <a:lnTo>
                  <a:pt x="438785" y="645794"/>
                </a:lnTo>
                <a:lnTo>
                  <a:pt x="440054" y="625475"/>
                </a:lnTo>
                <a:lnTo>
                  <a:pt x="424179" y="579119"/>
                </a:lnTo>
                <a:lnTo>
                  <a:pt x="361314" y="548004"/>
                </a:lnTo>
                <a:lnTo>
                  <a:pt x="304800" y="535304"/>
                </a:lnTo>
                <a:lnTo>
                  <a:pt x="252729" y="534669"/>
                </a:lnTo>
                <a:close/>
                <a:moveTo>
                  <a:pt x="1351914" y="0"/>
                </a:moveTo>
                <a:lnTo>
                  <a:pt x="1009014" y="0"/>
                </a:lnTo>
                <a:lnTo>
                  <a:pt x="1011554" y="1904"/>
                </a:lnTo>
                <a:lnTo>
                  <a:pt x="1024254" y="7619"/>
                </a:lnTo>
                <a:lnTo>
                  <a:pt x="1067435" y="22225"/>
                </a:lnTo>
                <a:lnTo>
                  <a:pt x="1127760" y="43814"/>
                </a:lnTo>
                <a:lnTo>
                  <a:pt x="1158875" y="53975"/>
                </a:lnTo>
                <a:lnTo>
                  <a:pt x="1181735" y="60959"/>
                </a:lnTo>
                <a:lnTo>
                  <a:pt x="1204594" y="63500"/>
                </a:lnTo>
                <a:lnTo>
                  <a:pt x="1228089" y="62864"/>
                </a:lnTo>
                <a:lnTo>
                  <a:pt x="1266189" y="54609"/>
                </a:lnTo>
                <a:lnTo>
                  <a:pt x="1308735" y="34925"/>
                </a:lnTo>
                <a:lnTo>
                  <a:pt x="1346199" y="6350"/>
                </a:lnTo>
                <a:lnTo>
                  <a:pt x="1351914" y="0"/>
                </a:lnTo>
                <a:close/>
              </a:path>
            </a:pathLst>
          </a:custGeom>
          <a:solidFill>
            <a:srgbClr val="fcbd77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" name="bg object 25"/>
          <p:cNvSpPr/>
          <p:nvPr/>
        </p:nvSpPr>
        <p:spPr>
          <a:xfrm>
            <a:off x="5228640" y="479520"/>
            <a:ext cx="1477800" cy="2122560"/>
          </a:xfrm>
          <a:custGeom>
            <a:avLst/>
            <a:gdLst/>
            <a:ahLst/>
            <a:rect l="l" t="t" r="r" b="b"/>
            <a:pathLst>
              <a:path w="1478279" h="2122805">
                <a:moveTo>
                  <a:pt x="131445" y="0"/>
                </a:moveTo>
                <a:lnTo>
                  <a:pt x="77470" y="17779"/>
                </a:lnTo>
                <a:lnTo>
                  <a:pt x="48260" y="47625"/>
                </a:lnTo>
                <a:lnTo>
                  <a:pt x="32385" y="86994"/>
                </a:lnTo>
                <a:lnTo>
                  <a:pt x="30480" y="109219"/>
                </a:lnTo>
                <a:lnTo>
                  <a:pt x="31114" y="119379"/>
                </a:lnTo>
                <a:lnTo>
                  <a:pt x="52070" y="168275"/>
                </a:lnTo>
                <a:lnTo>
                  <a:pt x="219710" y="351154"/>
                </a:lnTo>
                <a:lnTo>
                  <a:pt x="41275" y="544194"/>
                </a:lnTo>
                <a:lnTo>
                  <a:pt x="16510" y="575944"/>
                </a:lnTo>
                <a:lnTo>
                  <a:pt x="635" y="621029"/>
                </a:lnTo>
                <a:lnTo>
                  <a:pt x="0" y="634364"/>
                </a:lnTo>
                <a:lnTo>
                  <a:pt x="1905" y="657225"/>
                </a:lnTo>
                <a:lnTo>
                  <a:pt x="17145" y="695959"/>
                </a:lnTo>
                <a:lnTo>
                  <a:pt x="46989" y="725169"/>
                </a:lnTo>
                <a:lnTo>
                  <a:pt x="85089" y="739139"/>
                </a:lnTo>
                <a:lnTo>
                  <a:pt x="106680" y="741044"/>
                </a:lnTo>
                <a:lnTo>
                  <a:pt x="121285" y="740409"/>
                </a:lnTo>
                <a:lnTo>
                  <a:pt x="167005" y="719454"/>
                </a:lnTo>
                <a:lnTo>
                  <a:pt x="200025" y="687069"/>
                </a:lnTo>
                <a:lnTo>
                  <a:pt x="346710" y="513079"/>
                </a:lnTo>
                <a:lnTo>
                  <a:pt x="623570" y="513079"/>
                </a:lnTo>
                <a:lnTo>
                  <a:pt x="473075" y="351154"/>
                </a:lnTo>
                <a:lnTo>
                  <a:pt x="614045" y="198119"/>
                </a:lnTo>
                <a:lnTo>
                  <a:pt x="619760" y="191769"/>
                </a:lnTo>
                <a:lnTo>
                  <a:pt x="346710" y="191769"/>
                </a:lnTo>
                <a:lnTo>
                  <a:pt x="234950" y="51434"/>
                </a:lnTo>
                <a:lnTo>
                  <a:pt x="223520" y="37464"/>
                </a:lnTo>
                <a:lnTo>
                  <a:pt x="190500" y="10794"/>
                </a:lnTo>
                <a:lnTo>
                  <a:pt x="149225" y="634"/>
                </a:lnTo>
                <a:lnTo>
                  <a:pt x="131445" y="0"/>
                </a:lnTo>
                <a:close/>
                <a:moveTo>
                  <a:pt x="623570" y="513079"/>
                </a:moveTo>
                <a:lnTo>
                  <a:pt x="346710" y="513079"/>
                </a:lnTo>
                <a:lnTo>
                  <a:pt x="492760" y="687069"/>
                </a:lnTo>
                <a:lnTo>
                  <a:pt x="527685" y="721359"/>
                </a:lnTo>
                <a:lnTo>
                  <a:pt x="572135" y="740409"/>
                </a:lnTo>
                <a:lnTo>
                  <a:pt x="586105" y="741044"/>
                </a:lnTo>
                <a:lnTo>
                  <a:pt x="608330" y="739139"/>
                </a:lnTo>
                <a:lnTo>
                  <a:pt x="645795" y="725169"/>
                </a:lnTo>
                <a:lnTo>
                  <a:pt x="675639" y="695959"/>
                </a:lnTo>
                <a:lnTo>
                  <a:pt x="691514" y="657225"/>
                </a:lnTo>
                <a:lnTo>
                  <a:pt x="693420" y="634364"/>
                </a:lnTo>
                <a:lnTo>
                  <a:pt x="692150" y="620394"/>
                </a:lnTo>
                <a:lnTo>
                  <a:pt x="674370" y="573404"/>
                </a:lnTo>
                <a:lnTo>
                  <a:pt x="623570" y="513079"/>
                </a:lnTo>
                <a:close/>
                <a:moveTo>
                  <a:pt x="561975" y="0"/>
                </a:moveTo>
                <a:lnTo>
                  <a:pt x="514985" y="5714"/>
                </a:lnTo>
                <a:lnTo>
                  <a:pt x="481964" y="26034"/>
                </a:lnTo>
                <a:lnTo>
                  <a:pt x="346710" y="191769"/>
                </a:lnTo>
                <a:lnTo>
                  <a:pt x="619760" y="191769"/>
                </a:lnTo>
                <a:lnTo>
                  <a:pt x="646430" y="160654"/>
                </a:lnTo>
                <a:lnTo>
                  <a:pt x="661670" y="119379"/>
                </a:lnTo>
                <a:lnTo>
                  <a:pt x="662305" y="109219"/>
                </a:lnTo>
                <a:lnTo>
                  <a:pt x="660400" y="86359"/>
                </a:lnTo>
                <a:lnTo>
                  <a:pt x="645160" y="46989"/>
                </a:lnTo>
                <a:lnTo>
                  <a:pt x="615950" y="17144"/>
                </a:lnTo>
                <a:lnTo>
                  <a:pt x="581025" y="1904"/>
                </a:lnTo>
                <a:lnTo>
                  <a:pt x="561975" y="0"/>
                </a:lnTo>
                <a:close/>
                <a:moveTo>
                  <a:pt x="908685" y="1087119"/>
                </a:moveTo>
                <a:lnTo>
                  <a:pt x="869314" y="1094104"/>
                </a:lnTo>
                <a:lnTo>
                  <a:pt x="836295" y="1113789"/>
                </a:lnTo>
                <a:lnTo>
                  <a:pt x="813435" y="1145539"/>
                </a:lnTo>
                <a:lnTo>
                  <a:pt x="805814" y="1185544"/>
                </a:lnTo>
                <a:lnTo>
                  <a:pt x="808989" y="1203959"/>
                </a:lnTo>
                <a:lnTo>
                  <a:pt x="817245" y="1232534"/>
                </a:lnTo>
                <a:lnTo>
                  <a:pt x="831214" y="1270634"/>
                </a:lnTo>
                <a:lnTo>
                  <a:pt x="1029335" y="1750694"/>
                </a:lnTo>
                <a:lnTo>
                  <a:pt x="958850" y="1910714"/>
                </a:lnTo>
                <a:lnTo>
                  <a:pt x="949325" y="1933575"/>
                </a:lnTo>
                <a:lnTo>
                  <a:pt x="941070" y="1952625"/>
                </a:lnTo>
                <a:lnTo>
                  <a:pt x="935355" y="1968500"/>
                </a:lnTo>
                <a:lnTo>
                  <a:pt x="924560" y="2015489"/>
                </a:lnTo>
                <a:lnTo>
                  <a:pt x="923925" y="2028189"/>
                </a:lnTo>
                <a:lnTo>
                  <a:pt x="925830" y="2044700"/>
                </a:lnTo>
                <a:lnTo>
                  <a:pt x="950595" y="2092325"/>
                </a:lnTo>
                <a:lnTo>
                  <a:pt x="983614" y="2115184"/>
                </a:lnTo>
                <a:lnTo>
                  <a:pt x="1028064" y="2122804"/>
                </a:lnTo>
                <a:lnTo>
                  <a:pt x="1050925" y="2121534"/>
                </a:lnTo>
                <a:lnTo>
                  <a:pt x="1097914" y="2098675"/>
                </a:lnTo>
                <a:lnTo>
                  <a:pt x="1120139" y="2067559"/>
                </a:lnTo>
                <a:lnTo>
                  <a:pt x="1142364" y="2021204"/>
                </a:lnTo>
                <a:lnTo>
                  <a:pt x="1365885" y="1492250"/>
                </a:lnTo>
                <a:lnTo>
                  <a:pt x="1139825" y="1492250"/>
                </a:lnTo>
                <a:lnTo>
                  <a:pt x="1015364" y="1167129"/>
                </a:lnTo>
                <a:lnTo>
                  <a:pt x="997585" y="1132204"/>
                </a:lnTo>
                <a:lnTo>
                  <a:pt x="974089" y="1106804"/>
                </a:lnTo>
                <a:lnTo>
                  <a:pt x="944245" y="1092200"/>
                </a:lnTo>
                <a:lnTo>
                  <a:pt x="908685" y="1087119"/>
                </a:lnTo>
                <a:close/>
                <a:moveTo>
                  <a:pt x="1370964" y="1087119"/>
                </a:moveTo>
                <a:lnTo>
                  <a:pt x="1319530" y="1102994"/>
                </a:lnTo>
                <a:lnTo>
                  <a:pt x="1294130" y="1131569"/>
                </a:lnTo>
                <a:lnTo>
                  <a:pt x="1268730" y="1174750"/>
                </a:lnTo>
                <a:lnTo>
                  <a:pt x="1139825" y="1492250"/>
                </a:lnTo>
                <a:lnTo>
                  <a:pt x="1365885" y="1492250"/>
                </a:lnTo>
                <a:lnTo>
                  <a:pt x="1452880" y="1287144"/>
                </a:lnTo>
                <a:lnTo>
                  <a:pt x="1471930" y="1233804"/>
                </a:lnTo>
                <a:lnTo>
                  <a:pt x="1478280" y="1193800"/>
                </a:lnTo>
                <a:lnTo>
                  <a:pt x="1476375" y="1170304"/>
                </a:lnTo>
                <a:lnTo>
                  <a:pt x="1461135" y="1131569"/>
                </a:lnTo>
                <a:lnTo>
                  <a:pt x="1432560" y="1103629"/>
                </a:lnTo>
                <a:lnTo>
                  <a:pt x="1393825" y="1089025"/>
                </a:lnTo>
                <a:lnTo>
                  <a:pt x="1370964" y="1087119"/>
                </a:lnTo>
                <a:close/>
              </a:path>
            </a:pathLst>
          </a:custGeom>
          <a:solidFill>
            <a:srgbClr val="ca8a33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" name="bg object 26"/>
          <p:cNvSpPr/>
          <p:nvPr/>
        </p:nvSpPr>
        <p:spPr>
          <a:xfrm>
            <a:off x="5312520" y="969120"/>
            <a:ext cx="1366200" cy="807840"/>
          </a:xfrm>
          <a:custGeom>
            <a:avLst/>
            <a:gdLst/>
            <a:ahLst/>
            <a:rect l="l" t="t" r="r" b="b"/>
            <a:pathLst>
              <a:path w="1366520" h="808355">
                <a:moveTo>
                  <a:pt x="0" y="808354"/>
                </a:moveTo>
                <a:lnTo>
                  <a:pt x="1366519" y="0"/>
                </a:lnTo>
              </a:path>
            </a:pathLst>
          </a:custGeom>
          <a:noFill/>
          <a:ln w="193713">
            <a:solidFill>
              <a:srgbClr val="313131"/>
            </a:solidFill>
            <a:round/>
          </a:ln>
        </p:spPr>
        <p:style>
          <a:lnRef idx="0"/>
          <a:fillRef idx="0"/>
          <a:effectRef idx="0"/>
          <a:fontRef idx="minor"/>
        </p:style>
      </p:sp>
      <p:pic>
        <p:nvPicPr>
          <p:cNvPr id="11" name="bg object 27" descr=""/>
          <p:cNvPicPr/>
          <p:nvPr/>
        </p:nvPicPr>
        <p:blipFill>
          <a:blip r:embed="rId2"/>
          <a:stretch/>
        </p:blipFill>
        <p:spPr>
          <a:xfrm>
            <a:off x="2880" y="0"/>
            <a:ext cx="4050360" cy="3657240"/>
          </a:xfrm>
          <a:prstGeom prst="rect">
            <a:avLst/>
          </a:prstGeom>
          <a:ln w="0">
            <a:noFill/>
          </a:ln>
        </p:spPr>
      </p:pic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68320" y="2999520"/>
            <a:ext cx="5819040" cy="2341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15200" spc="-1" strike="noStrike">
                <a:latin typeface="Calibri"/>
              </a:rPr>
              <a:t>Click to edit the title text format</a:t>
            </a:r>
            <a:endParaRPr b="0" lang="en-US" sz="15200" spc="-1" strike="noStrike"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AA87758A-3E8E-40DD-A2C9-CD27D1816961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868320" y="2999520"/>
            <a:ext cx="5539320" cy="2328840"/>
          </a:xfrm>
          <a:prstGeom prst="rect">
            <a:avLst/>
          </a:prstGeom>
          <a:noFill/>
          <a:ln w="0">
            <a:noFill/>
          </a:ln>
        </p:spPr>
        <p:txBody>
          <a:bodyPr lIns="0" rIns="0" tIns="12240" bIns="0" anchor="t">
            <a:noAutofit/>
          </a:bodyPr>
          <a:p>
            <a:pPr marL="12600">
              <a:lnSpc>
                <a:spcPct val="100000"/>
              </a:lnSpc>
              <a:spcBef>
                <a:spcPts val="96"/>
              </a:spcBef>
              <a:buNone/>
            </a:pPr>
            <a:r>
              <a:rPr b="0" i="1" lang="en-US" sz="15200" spc="857" strike="noStrike">
                <a:solidFill>
                  <a:srgbClr val="a46c50"/>
                </a:solidFill>
                <a:latin typeface="Verdana"/>
              </a:rPr>
              <a:t>math</a:t>
            </a:r>
            <a:endParaRPr b="0" lang="en-US" sz="15200" spc="-1" strike="noStrike">
              <a:latin typeface="Calibri"/>
            </a:endParaRPr>
          </a:p>
        </p:txBody>
      </p:sp>
      <p:pic>
        <p:nvPicPr>
          <p:cNvPr id="53" name="object 3" descr=""/>
          <p:cNvPicPr/>
          <p:nvPr/>
        </p:nvPicPr>
        <p:blipFill>
          <a:blip r:embed="rId1"/>
          <a:stretch/>
        </p:blipFill>
        <p:spPr>
          <a:xfrm>
            <a:off x="4267080" y="8110800"/>
            <a:ext cx="3282480" cy="2562840"/>
          </a:xfrm>
          <a:prstGeom prst="rect">
            <a:avLst/>
          </a:prstGeom>
          <a:ln w="0">
            <a:noFill/>
          </a:ln>
        </p:spPr>
      </p:pic>
      <p:pic>
        <p:nvPicPr>
          <p:cNvPr id="54" name="object 4" descr=""/>
          <p:cNvPicPr/>
          <p:nvPr/>
        </p:nvPicPr>
        <p:blipFill>
          <a:blip r:embed="rId2"/>
          <a:stretch/>
        </p:blipFill>
        <p:spPr>
          <a:xfrm>
            <a:off x="2880" y="6336720"/>
            <a:ext cx="3663360" cy="4336920"/>
          </a:xfrm>
          <a:prstGeom prst="rect">
            <a:avLst/>
          </a:prstGeom>
          <a:ln w="0">
            <a:noFill/>
          </a:ln>
        </p:spPr>
      </p:pic>
      <p:sp>
        <p:nvSpPr>
          <p:cNvPr id="55" name="object 5"/>
          <p:cNvSpPr/>
          <p:nvPr/>
        </p:nvSpPr>
        <p:spPr>
          <a:xfrm>
            <a:off x="4320" y="4582800"/>
            <a:ext cx="444240" cy="1625400"/>
          </a:xfrm>
          <a:custGeom>
            <a:avLst/>
            <a:gdLst/>
            <a:ahLst/>
            <a:rect l="l" t="t" r="r" b="b"/>
            <a:pathLst>
              <a:path w="444500" h="1625600">
                <a:moveTo>
                  <a:pt x="109855" y="0"/>
                </a:moveTo>
                <a:lnTo>
                  <a:pt x="29845" y="30479"/>
                </a:lnTo>
                <a:lnTo>
                  <a:pt x="0" y="55244"/>
                </a:lnTo>
                <a:lnTo>
                  <a:pt x="0" y="1603375"/>
                </a:lnTo>
                <a:lnTo>
                  <a:pt x="8255" y="1606550"/>
                </a:lnTo>
                <a:lnTo>
                  <a:pt x="57785" y="1619885"/>
                </a:lnTo>
                <a:lnTo>
                  <a:pt x="99695" y="1625600"/>
                </a:lnTo>
                <a:lnTo>
                  <a:pt x="116205" y="1624964"/>
                </a:lnTo>
                <a:lnTo>
                  <a:pt x="161290" y="1608454"/>
                </a:lnTo>
                <a:lnTo>
                  <a:pt x="189865" y="1576704"/>
                </a:lnTo>
                <a:lnTo>
                  <a:pt x="200660" y="1564004"/>
                </a:lnTo>
                <a:lnTo>
                  <a:pt x="212090" y="1552575"/>
                </a:lnTo>
                <a:lnTo>
                  <a:pt x="224154" y="1541144"/>
                </a:lnTo>
                <a:lnTo>
                  <a:pt x="236854" y="1530350"/>
                </a:lnTo>
                <a:lnTo>
                  <a:pt x="259715" y="1503044"/>
                </a:lnTo>
                <a:lnTo>
                  <a:pt x="274320" y="1473200"/>
                </a:lnTo>
                <a:lnTo>
                  <a:pt x="284480" y="1441450"/>
                </a:lnTo>
                <a:lnTo>
                  <a:pt x="295275" y="1409700"/>
                </a:lnTo>
                <a:lnTo>
                  <a:pt x="311784" y="1369694"/>
                </a:lnTo>
                <a:lnTo>
                  <a:pt x="325755" y="1328419"/>
                </a:lnTo>
                <a:lnTo>
                  <a:pt x="335915" y="1281429"/>
                </a:lnTo>
                <a:lnTo>
                  <a:pt x="344170" y="1234439"/>
                </a:lnTo>
                <a:lnTo>
                  <a:pt x="351155" y="1186814"/>
                </a:lnTo>
                <a:lnTo>
                  <a:pt x="358775" y="1139189"/>
                </a:lnTo>
                <a:lnTo>
                  <a:pt x="368934" y="1092200"/>
                </a:lnTo>
                <a:lnTo>
                  <a:pt x="378459" y="1042669"/>
                </a:lnTo>
                <a:lnTo>
                  <a:pt x="384809" y="991235"/>
                </a:lnTo>
                <a:lnTo>
                  <a:pt x="394970" y="889000"/>
                </a:lnTo>
                <a:lnTo>
                  <a:pt x="395605" y="877569"/>
                </a:lnTo>
                <a:lnTo>
                  <a:pt x="394334" y="854075"/>
                </a:lnTo>
                <a:lnTo>
                  <a:pt x="394970" y="842644"/>
                </a:lnTo>
                <a:lnTo>
                  <a:pt x="417830" y="667385"/>
                </a:lnTo>
                <a:lnTo>
                  <a:pt x="420370" y="639444"/>
                </a:lnTo>
                <a:lnTo>
                  <a:pt x="426084" y="554354"/>
                </a:lnTo>
                <a:lnTo>
                  <a:pt x="429895" y="517525"/>
                </a:lnTo>
                <a:lnTo>
                  <a:pt x="443230" y="407669"/>
                </a:lnTo>
                <a:lnTo>
                  <a:pt x="444500" y="379729"/>
                </a:lnTo>
                <a:lnTo>
                  <a:pt x="443864" y="351789"/>
                </a:lnTo>
                <a:lnTo>
                  <a:pt x="438784" y="323214"/>
                </a:lnTo>
                <a:lnTo>
                  <a:pt x="428625" y="294004"/>
                </a:lnTo>
                <a:lnTo>
                  <a:pt x="422275" y="278764"/>
                </a:lnTo>
                <a:lnTo>
                  <a:pt x="417195" y="262889"/>
                </a:lnTo>
                <a:lnTo>
                  <a:pt x="381634" y="181610"/>
                </a:lnTo>
                <a:lnTo>
                  <a:pt x="353695" y="132714"/>
                </a:lnTo>
                <a:lnTo>
                  <a:pt x="314325" y="88900"/>
                </a:lnTo>
                <a:lnTo>
                  <a:pt x="262255" y="50164"/>
                </a:lnTo>
                <a:lnTo>
                  <a:pt x="214629" y="22860"/>
                </a:lnTo>
                <a:lnTo>
                  <a:pt x="162560" y="4444"/>
                </a:lnTo>
                <a:lnTo>
                  <a:pt x="109855" y="0"/>
                </a:lnTo>
                <a:close/>
              </a:path>
            </a:pathLst>
          </a:custGeom>
          <a:solidFill>
            <a:srgbClr val="f4c2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6" name="object 6"/>
          <p:cNvSpPr/>
          <p:nvPr/>
        </p:nvSpPr>
        <p:spPr>
          <a:xfrm>
            <a:off x="4320" y="3722400"/>
            <a:ext cx="420480" cy="775440"/>
          </a:xfrm>
          <a:custGeom>
            <a:avLst/>
            <a:gdLst/>
            <a:ahLst/>
            <a:rect l="l" t="t" r="r" b="b"/>
            <a:pathLst>
              <a:path w="421005" h="775970">
                <a:moveTo>
                  <a:pt x="187325" y="0"/>
                </a:moveTo>
                <a:lnTo>
                  <a:pt x="116205" y="24130"/>
                </a:lnTo>
                <a:lnTo>
                  <a:pt x="76200" y="55245"/>
                </a:lnTo>
                <a:lnTo>
                  <a:pt x="44450" y="95250"/>
                </a:lnTo>
                <a:lnTo>
                  <a:pt x="24130" y="137160"/>
                </a:lnTo>
                <a:lnTo>
                  <a:pt x="15240" y="158115"/>
                </a:lnTo>
                <a:lnTo>
                  <a:pt x="5715" y="179070"/>
                </a:lnTo>
                <a:lnTo>
                  <a:pt x="0" y="194945"/>
                </a:lnTo>
                <a:lnTo>
                  <a:pt x="0" y="660400"/>
                </a:lnTo>
                <a:lnTo>
                  <a:pt x="17780" y="677545"/>
                </a:lnTo>
                <a:lnTo>
                  <a:pt x="34290" y="694055"/>
                </a:lnTo>
                <a:lnTo>
                  <a:pt x="78105" y="737235"/>
                </a:lnTo>
                <a:lnTo>
                  <a:pt x="111760" y="756285"/>
                </a:lnTo>
                <a:lnTo>
                  <a:pt x="150495" y="768350"/>
                </a:lnTo>
                <a:lnTo>
                  <a:pt x="193675" y="774065"/>
                </a:lnTo>
                <a:lnTo>
                  <a:pt x="238759" y="775970"/>
                </a:lnTo>
                <a:lnTo>
                  <a:pt x="258444" y="772795"/>
                </a:lnTo>
                <a:lnTo>
                  <a:pt x="306070" y="727710"/>
                </a:lnTo>
                <a:lnTo>
                  <a:pt x="332740" y="687705"/>
                </a:lnTo>
                <a:lnTo>
                  <a:pt x="349884" y="640715"/>
                </a:lnTo>
                <a:lnTo>
                  <a:pt x="360045" y="592455"/>
                </a:lnTo>
                <a:lnTo>
                  <a:pt x="368300" y="521970"/>
                </a:lnTo>
                <a:lnTo>
                  <a:pt x="371475" y="498475"/>
                </a:lnTo>
                <a:lnTo>
                  <a:pt x="380365" y="457200"/>
                </a:lnTo>
                <a:lnTo>
                  <a:pt x="399415" y="374650"/>
                </a:lnTo>
                <a:lnTo>
                  <a:pt x="417830" y="284480"/>
                </a:lnTo>
                <a:lnTo>
                  <a:pt x="420370" y="245110"/>
                </a:lnTo>
                <a:lnTo>
                  <a:pt x="420370" y="198120"/>
                </a:lnTo>
                <a:lnTo>
                  <a:pt x="421005" y="175260"/>
                </a:lnTo>
                <a:lnTo>
                  <a:pt x="393065" y="83820"/>
                </a:lnTo>
                <a:lnTo>
                  <a:pt x="363855" y="53975"/>
                </a:lnTo>
                <a:lnTo>
                  <a:pt x="325755" y="29210"/>
                </a:lnTo>
                <a:lnTo>
                  <a:pt x="281305" y="10795"/>
                </a:lnTo>
                <a:lnTo>
                  <a:pt x="233044" y="1270"/>
                </a:lnTo>
                <a:lnTo>
                  <a:pt x="187325" y="0"/>
                </a:lnTo>
                <a:close/>
              </a:path>
            </a:pathLst>
          </a:custGeom>
          <a:solidFill>
            <a:srgbClr val="e9d2c9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2022-05-08T06:05:11Z</dcterms:created>
  <dc:creator/>
  <dc:description/>
  <dc:language>en-US</dc:language>
  <cp:lastModifiedBy/>
  <dcterms:modified xsi:type="dcterms:W3CDTF">2022-05-08T06:05:11Z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  <property fmtid="{D5CDD505-2E9C-101B-9397-08002B2CF9AE}" pid="5" name="PresentationFormat">
    <vt:lpwstr>On-screen Show (4:3)</vt:lpwstr>
  </property>
</Properties>
</file>